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85" r:id="rId2"/>
    <p:sldMasterId id="2147484532" r:id="rId3"/>
  </p:sldMasterIdLst>
  <p:notesMasterIdLst>
    <p:notesMasterId r:id="rId21"/>
  </p:notesMasterIdLst>
  <p:handoutMasterIdLst>
    <p:handoutMasterId r:id="rId22"/>
  </p:handoutMasterIdLst>
  <p:sldIdLst>
    <p:sldId id="687" r:id="rId4"/>
    <p:sldId id="1007" r:id="rId5"/>
    <p:sldId id="1018" r:id="rId6"/>
    <p:sldId id="1026" r:id="rId7"/>
    <p:sldId id="1025" r:id="rId8"/>
    <p:sldId id="1042" r:id="rId9"/>
    <p:sldId id="1044" r:id="rId10"/>
    <p:sldId id="1045" r:id="rId11"/>
    <p:sldId id="1033" r:id="rId12"/>
    <p:sldId id="1038" r:id="rId13"/>
    <p:sldId id="1040" r:id="rId14"/>
    <p:sldId id="1039" r:id="rId15"/>
    <p:sldId id="1041" r:id="rId16"/>
    <p:sldId id="1028" r:id="rId17"/>
    <p:sldId id="1029" r:id="rId18"/>
    <p:sldId id="1031" r:id="rId19"/>
    <p:sldId id="1032" r:id="rId20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4875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09746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64624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19487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74359" algn="l" defTabSz="909746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29228" algn="l" defTabSz="909746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184097" algn="l" defTabSz="909746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38974" algn="l" defTabSz="909746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FFFF"/>
    <a:srgbClr val="C9FFFF"/>
    <a:srgbClr val="FF5050"/>
    <a:srgbClr val="FF9999"/>
    <a:srgbClr val="B45608"/>
    <a:srgbClr val="DA9710"/>
    <a:srgbClr val="FFFFCC"/>
    <a:srgbClr val="CC0000"/>
    <a:srgbClr val="99CCFF"/>
    <a:srgbClr val="A46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2" autoAdjust="0"/>
    <p:restoredTop sz="96947" autoAdjust="0"/>
  </p:normalViewPr>
  <p:slideViewPr>
    <p:cSldViewPr>
      <p:cViewPr varScale="1">
        <p:scale>
          <a:sx n="113" d="100"/>
          <a:sy n="113" d="100"/>
        </p:scale>
        <p:origin x="-19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039688282885"/>
          <c:y val="3.0605055320650647E-2"/>
          <c:w val="0.7129026454518067"/>
          <c:h val="0.6175561783984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начислений на отчетную дату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0.69201500000000005</c:v>
                </c:pt>
                <c:pt idx="1">
                  <c:v>2.8496260000000002</c:v>
                </c:pt>
                <c:pt idx="2">
                  <c:v>2.9521639999999998</c:v>
                </c:pt>
                <c:pt idx="3">
                  <c:v>2.9087360000000002</c:v>
                </c:pt>
                <c:pt idx="4">
                  <c:v>2.9516770000000001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сборов на отчетную дату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0.357927</c:v>
                </c:pt>
                <c:pt idx="1">
                  <c:v>2.3862839999999998</c:v>
                </c:pt>
                <c:pt idx="2">
                  <c:v>2.5455160000000001</c:v>
                </c:pt>
                <c:pt idx="3">
                  <c:v>2.6900339999999998</c:v>
                </c:pt>
                <c:pt idx="4">
                  <c:v>2.9406240000000001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6848512"/>
        <c:axId val="96854400"/>
      </c:barChart>
      <c:catAx>
        <c:axId val="968485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6854400"/>
        <c:crosses val="autoZero"/>
        <c:auto val="1"/>
        <c:lblAlgn val="ctr"/>
        <c:lblOffset val="100"/>
        <c:noMultiLvlLbl val="1"/>
      </c:catAx>
      <c:valAx>
        <c:axId val="96854400"/>
        <c:scaling>
          <c:orientation val="minMax"/>
          <c:max val="4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96848512"/>
        <c:crosses val="autoZero"/>
        <c:crossBetween val="between"/>
        <c:majorUnit val="0.5"/>
        <c:dispUnits>
          <c:builtInUnit val="billions"/>
          <c:dispUnitsLbl>
            <c:layout/>
          </c:dispUnitsLbl>
        </c:dispUnits>
      </c:valAx>
      <c:spPr>
        <a:solidFill>
          <a:srgbClr val="D5FFFF"/>
        </a:solidFill>
        <a:ln w="3175">
          <a:solidFill>
            <a:schemeClr val="bg1">
              <a:alpha val="21000"/>
            </a:schemeClr>
          </a:solidFill>
        </a:ln>
        <a:scene3d>
          <a:camera prst="orthographicFront"/>
          <a:lightRig rig="morning" dir="t"/>
        </a:scene3d>
        <a:sp3d prstMaterial="matte"/>
      </c:spPr>
    </c:plotArea>
    <c:legend>
      <c:legendPos val="b"/>
      <c:layout>
        <c:manualLayout>
          <c:xMode val="edge"/>
          <c:yMode val="edge"/>
          <c:x val="0.13568812674467601"/>
          <c:y val="0.86540833698216535"/>
          <c:w val="0.61263300574210477"/>
          <c:h val="0.11902966663834737"/>
        </c:manualLayout>
      </c:layout>
      <c:overlay val="0"/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0.1498</cdr:x>
      <cdr:y>0.02941</cdr:y>
    </cdr:from>
    <cdr:to>
      <cdr:x>0.1498</cdr:x>
      <cdr:y>0.64706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197358" y="144016"/>
          <a:ext cx="0" cy="30243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0.02941</cdr:y>
    </cdr:from>
    <cdr:to>
      <cdr:x>0.1498</cdr:x>
      <cdr:y>0.02941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1125350" y="144016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0.10294</cdr:y>
    </cdr:from>
    <cdr:to>
      <cdr:x>0.1498</cdr:x>
      <cdr:y>0.10294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1125350" y="504056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0.19118</cdr:y>
    </cdr:from>
    <cdr:to>
      <cdr:x>0.1498</cdr:x>
      <cdr:y>0.19118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>
          <a:off x="1125350" y="936104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0.26471</cdr:y>
    </cdr:from>
    <cdr:to>
      <cdr:x>0.1498</cdr:x>
      <cdr:y>0.26471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1125350" y="1296144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0.33824</cdr:y>
    </cdr:from>
    <cdr:to>
      <cdr:x>0.1498</cdr:x>
      <cdr:y>0.33824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1125350" y="1656184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0.41176</cdr:y>
    </cdr:from>
    <cdr:to>
      <cdr:x>0.1498</cdr:x>
      <cdr:y>0.41176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1125350" y="2016224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0.5</cdr:y>
    </cdr:from>
    <cdr:to>
      <cdr:x>0.1498</cdr:x>
      <cdr:y>0.5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 flipH="1">
          <a:off x="1125350" y="2448272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0.57353</cdr:y>
    </cdr:from>
    <cdr:to>
      <cdr:x>0.1498</cdr:x>
      <cdr:y>0.57353</cdr:y>
    </cdr:to>
    <cdr:cxnSp macro="">
      <cdr:nvCxnSpPr>
        <cdr:cNvPr id="32" name="Прямая соединительная линия 31"/>
        <cdr:cNvCxnSpPr/>
      </cdr:nvCxnSpPr>
      <cdr:spPr>
        <a:xfrm xmlns:a="http://schemas.openxmlformats.org/drawingml/2006/main" flipH="1">
          <a:off x="1125350" y="2808312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0.14079</cdr:x>
      <cdr:y>0.64706</cdr:y>
    </cdr:from>
    <cdr:to>
      <cdr:x>0.1498</cdr:x>
      <cdr:y>0.64706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 flipH="1">
          <a:off x="1125350" y="3168352"/>
          <a:ext cx="7200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0.04169</cdr:x>
      <cdr:y>0.44118</cdr:y>
    </cdr:from>
    <cdr:to>
      <cdr:x>0.07773</cdr:x>
      <cdr:y>0.48529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333262" y="2160240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0.11377</cdr:x>
      <cdr:y>0.58824</cdr:y>
    </cdr:from>
    <cdr:to>
      <cdr:x>0.22817</cdr:x>
      <cdr:y>0.8338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909326" y="2880320"/>
          <a:ext cx="914400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687" cy="338058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240" y="0"/>
            <a:ext cx="4308686" cy="338058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21540"/>
            <a:ext cx="4308687" cy="338058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240" y="6421540"/>
            <a:ext cx="4308686" cy="338058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8687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240" y="0"/>
            <a:ext cx="4308686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9775" y="506413"/>
            <a:ext cx="3382963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045" y="3211552"/>
            <a:ext cx="7954010" cy="30425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21540"/>
            <a:ext cx="4308687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240" y="6421540"/>
            <a:ext cx="4308686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48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0974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462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1948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74359" algn="l" defTabSz="9097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29228" algn="l" defTabSz="9097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84097" algn="l" defTabSz="9097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38974" algn="l" defTabSz="9097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1363" y="506413"/>
            <a:ext cx="3379787" cy="25352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BAFAF-007E-48EB-86F0-07D4D9A4B5A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2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1363" y="506413"/>
            <a:ext cx="3379787" cy="25352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79775" y="506413"/>
            <a:ext cx="3382963" cy="253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1363" y="506413"/>
            <a:ext cx="3379787" cy="25352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9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61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2198" indent="0" algn="ctr">
              <a:buNone/>
              <a:defRPr sz="2400"/>
            </a:lvl2pPr>
            <a:lvl3pPr marL="764424" indent="0" algn="ctr">
              <a:buNone/>
              <a:defRPr sz="2000"/>
            </a:lvl3pPr>
            <a:lvl4pPr marL="1146627" indent="0" algn="ctr">
              <a:buNone/>
              <a:defRPr sz="1700"/>
            </a:lvl4pPr>
            <a:lvl5pPr marL="1528847" indent="0" algn="ctr">
              <a:buNone/>
              <a:defRPr sz="1700"/>
            </a:lvl5pPr>
            <a:lvl6pPr marL="1911061" indent="0" algn="ctr">
              <a:buNone/>
              <a:defRPr sz="1700"/>
            </a:lvl6pPr>
            <a:lvl7pPr marL="2293269" indent="0" algn="ctr">
              <a:buNone/>
              <a:defRPr sz="1700"/>
            </a:lvl7pPr>
            <a:lvl8pPr marL="2675482" indent="0" algn="ctr">
              <a:buNone/>
              <a:defRPr sz="1700"/>
            </a:lvl8pPr>
            <a:lvl9pPr marL="3057688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4B29-2098-4AE0-820B-DAB19C9B828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3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B4CD0-8CA6-4FE9-9269-2C1BD33E9B2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0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4"/>
            <a:ext cx="7886700" cy="2851208"/>
          </a:xfrm>
        </p:spPr>
        <p:txBody>
          <a:bodyPr anchor="b">
            <a:normAutofit/>
          </a:bodyPr>
          <a:lstStyle>
            <a:lvl1pPr>
              <a:defRPr sz="5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69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2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64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66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288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110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932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75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576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002E-2E44-4195-B47B-BD80E1DBE8D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2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59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79" y="1828859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4F5D-12E0-4D06-B31B-6C0C7CFD08E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74" y="1681850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2198" indent="0">
              <a:buNone/>
              <a:defRPr sz="1700" b="1"/>
            </a:lvl2pPr>
            <a:lvl3pPr marL="764424" indent="0">
              <a:buNone/>
              <a:defRPr sz="1400" b="1"/>
            </a:lvl3pPr>
            <a:lvl4pPr marL="1146627" indent="0">
              <a:buNone/>
              <a:defRPr sz="1300" b="1"/>
            </a:lvl4pPr>
            <a:lvl5pPr marL="1528847" indent="0">
              <a:buNone/>
              <a:defRPr sz="1300" b="1"/>
            </a:lvl5pPr>
            <a:lvl6pPr marL="1911061" indent="0">
              <a:buNone/>
              <a:defRPr sz="1300" b="1"/>
            </a:lvl6pPr>
            <a:lvl7pPr marL="2293269" indent="0">
              <a:buNone/>
              <a:defRPr sz="1300" b="1"/>
            </a:lvl7pPr>
            <a:lvl8pPr marL="2675482" indent="0">
              <a:buNone/>
              <a:defRPr sz="1300" b="1"/>
            </a:lvl8pPr>
            <a:lvl9pPr marL="305768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74" y="2507550"/>
            <a:ext cx="3867150" cy="3680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9" y="1681909"/>
            <a:ext cx="388620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2198" indent="0">
              <a:buNone/>
              <a:defRPr sz="1700" b="1"/>
            </a:lvl2pPr>
            <a:lvl3pPr marL="764424" indent="0">
              <a:buNone/>
              <a:defRPr sz="1400" b="1"/>
            </a:lvl3pPr>
            <a:lvl4pPr marL="1146627" indent="0">
              <a:buNone/>
              <a:defRPr sz="1300" b="1"/>
            </a:lvl4pPr>
            <a:lvl5pPr marL="1528847" indent="0">
              <a:buNone/>
              <a:defRPr sz="1300" b="1"/>
            </a:lvl5pPr>
            <a:lvl6pPr marL="1911061" indent="0">
              <a:buNone/>
              <a:defRPr sz="1300" b="1"/>
            </a:lvl6pPr>
            <a:lvl7pPr marL="2293269" indent="0">
              <a:buNone/>
              <a:defRPr sz="1300" b="1"/>
            </a:lvl7pPr>
            <a:lvl8pPr marL="2675482" indent="0">
              <a:buNone/>
              <a:defRPr sz="1300" b="1"/>
            </a:lvl8pPr>
            <a:lvl9pPr marL="305768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9" y="2507550"/>
            <a:ext cx="3886200" cy="3680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3DA6-BC51-4CD4-9AF6-661CEE6DBE1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0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FE1-ABA4-4C29-A952-FAEBD58DB43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8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9513-6CA3-45AE-93D1-FF49136CFB6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2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197"/>
          </a:xfrm>
        </p:spPr>
        <p:txBody>
          <a:bodyPr anchor="b">
            <a:normAutofit/>
          </a:bodyPr>
          <a:lstStyle>
            <a:lvl1pPr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29" y="990639"/>
            <a:ext cx="4629150" cy="48768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1"/>
            <a:ext cx="2948940" cy="3810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82198" indent="0">
              <a:buNone/>
              <a:defRPr sz="1000"/>
            </a:lvl2pPr>
            <a:lvl3pPr marL="764424" indent="0">
              <a:buNone/>
              <a:defRPr sz="800"/>
            </a:lvl3pPr>
            <a:lvl4pPr marL="1146627" indent="0">
              <a:buNone/>
              <a:defRPr sz="800"/>
            </a:lvl4pPr>
            <a:lvl5pPr marL="1528847" indent="0">
              <a:buNone/>
              <a:defRPr sz="800"/>
            </a:lvl5pPr>
            <a:lvl6pPr marL="1911061" indent="0">
              <a:buNone/>
              <a:defRPr sz="800"/>
            </a:lvl6pPr>
            <a:lvl7pPr marL="2293269" indent="0">
              <a:buNone/>
              <a:defRPr sz="800"/>
            </a:lvl7pPr>
            <a:lvl8pPr marL="2675482" indent="0">
              <a:buNone/>
              <a:defRPr sz="800"/>
            </a:lvl8pPr>
            <a:lvl9pPr marL="30576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8EB9-89A7-4228-8899-3B94519A565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5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39"/>
            <a:ext cx="2948940" cy="1600200"/>
          </a:xfrm>
        </p:spPr>
        <p:txBody>
          <a:bodyPr anchor="b">
            <a:normAutofit/>
          </a:bodyPr>
          <a:lstStyle>
            <a:lvl1pPr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29" y="990639"/>
            <a:ext cx="4629150" cy="4876800"/>
          </a:xfrm>
        </p:spPr>
        <p:txBody>
          <a:bodyPr/>
          <a:lstStyle>
            <a:lvl1pPr marL="0" indent="0">
              <a:buNone/>
              <a:defRPr sz="2700"/>
            </a:lvl1pPr>
            <a:lvl2pPr marL="382198" indent="0">
              <a:buNone/>
              <a:defRPr sz="2400"/>
            </a:lvl2pPr>
            <a:lvl3pPr marL="764424" indent="0">
              <a:buNone/>
              <a:defRPr sz="2000"/>
            </a:lvl3pPr>
            <a:lvl4pPr marL="1146627" indent="0">
              <a:buNone/>
              <a:defRPr sz="1700"/>
            </a:lvl4pPr>
            <a:lvl5pPr marL="1528847" indent="0">
              <a:buNone/>
              <a:defRPr sz="1700"/>
            </a:lvl5pPr>
            <a:lvl6pPr marL="1911061" indent="0">
              <a:buNone/>
              <a:defRPr sz="1700"/>
            </a:lvl6pPr>
            <a:lvl7pPr marL="2293269" indent="0">
              <a:buNone/>
              <a:defRPr sz="1700"/>
            </a:lvl7pPr>
            <a:lvl8pPr marL="2675482" indent="0">
              <a:buNone/>
              <a:defRPr sz="1700"/>
            </a:lvl8pPr>
            <a:lvl9pPr marL="3057688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82198" indent="0">
              <a:buNone/>
              <a:defRPr sz="1000"/>
            </a:lvl2pPr>
            <a:lvl3pPr marL="764424" indent="0">
              <a:buNone/>
              <a:defRPr sz="800"/>
            </a:lvl3pPr>
            <a:lvl4pPr marL="1146627" indent="0">
              <a:buNone/>
              <a:defRPr sz="800"/>
            </a:lvl4pPr>
            <a:lvl5pPr marL="1528847" indent="0">
              <a:buNone/>
              <a:defRPr sz="800"/>
            </a:lvl5pPr>
            <a:lvl6pPr marL="1911061" indent="0">
              <a:buNone/>
              <a:defRPr sz="800"/>
            </a:lvl6pPr>
            <a:lvl7pPr marL="2293269" indent="0">
              <a:buNone/>
              <a:defRPr sz="800"/>
            </a:lvl7pPr>
            <a:lvl8pPr marL="2675482" indent="0">
              <a:buNone/>
              <a:defRPr sz="800"/>
            </a:lvl8pPr>
            <a:lvl9pPr marL="305768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2157-0413-49B6-8D65-DEB008D62BD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641F-6462-42CA-BD6F-31ACF3BC029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0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17" y="36036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400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F26D-AC6E-447E-BE58-6624A8782FE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0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7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71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17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4406901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906718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4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6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7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93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0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2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46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3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0"/>
            <a:ext cx="4040188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560" indent="0">
              <a:buNone/>
              <a:defRPr sz="2300" b="1"/>
            </a:lvl2pPr>
            <a:lvl3pPr marL="1023113" indent="0">
              <a:buNone/>
              <a:defRPr sz="2000" b="1"/>
            </a:lvl3pPr>
            <a:lvl4pPr marL="1534671" indent="0">
              <a:buNone/>
              <a:defRPr sz="1800" b="1"/>
            </a:lvl4pPr>
            <a:lvl5pPr marL="2046226" indent="0">
              <a:buNone/>
              <a:defRPr sz="1800" b="1"/>
            </a:lvl5pPr>
            <a:lvl6pPr marL="2557782" indent="0">
              <a:buNone/>
              <a:defRPr sz="1800" b="1"/>
            </a:lvl6pPr>
            <a:lvl7pPr marL="3069339" indent="0">
              <a:buNone/>
              <a:defRPr sz="1800" b="1"/>
            </a:lvl7pPr>
            <a:lvl8pPr marL="3580897" indent="0">
              <a:buNone/>
              <a:defRPr sz="1800" b="1"/>
            </a:lvl8pPr>
            <a:lvl9pPr marL="40924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20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560" indent="0">
              <a:buNone/>
              <a:defRPr sz="2300" b="1"/>
            </a:lvl2pPr>
            <a:lvl3pPr marL="1023113" indent="0">
              <a:buNone/>
              <a:defRPr sz="2000" b="1"/>
            </a:lvl3pPr>
            <a:lvl4pPr marL="1534671" indent="0">
              <a:buNone/>
              <a:defRPr sz="1800" b="1"/>
            </a:lvl4pPr>
            <a:lvl5pPr marL="2046226" indent="0">
              <a:buNone/>
              <a:defRPr sz="1800" b="1"/>
            </a:lvl5pPr>
            <a:lvl6pPr marL="2557782" indent="0">
              <a:buNone/>
              <a:defRPr sz="1800" b="1"/>
            </a:lvl6pPr>
            <a:lvl7pPr marL="3069339" indent="0">
              <a:buNone/>
              <a:defRPr sz="1800" b="1"/>
            </a:lvl7pPr>
            <a:lvl8pPr marL="3580897" indent="0">
              <a:buNone/>
              <a:defRPr sz="1800" b="1"/>
            </a:lvl8pPr>
            <a:lvl9pPr marL="40924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2174880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3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99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45" y="44068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45" y="29067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4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9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4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8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4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0" cy="585311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17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560" indent="0">
              <a:buNone/>
              <a:defRPr sz="1300"/>
            </a:lvl2pPr>
            <a:lvl3pPr marL="1023113" indent="0">
              <a:buNone/>
              <a:defRPr sz="1100"/>
            </a:lvl3pPr>
            <a:lvl4pPr marL="1534671" indent="0">
              <a:buNone/>
              <a:defRPr sz="1000"/>
            </a:lvl4pPr>
            <a:lvl5pPr marL="2046226" indent="0">
              <a:buNone/>
              <a:defRPr sz="1000"/>
            </a:lvl5pPr>
            <a:lvl6pPr marL="2557782" indent="0">
              <a:buNone/>
              <a:defRPr sz="1000"/>
            </a:lvl6pPr>
            <a:lvl7pPr marL="3069339" indent="0">
              <a:buNone/>
              <a:defRPr sz="1000"/>
            </a:lvl7pPr>
            <a:lvl8pPr marL="3580897" indent="0">
              <a:buNone/>
              <a:defRPr sz="1000"/>
            </a:lvl8pPr>
            <a:lvl9pPr marL="40924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48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560" indent="0">
              <a:buNone/>
              <a:defRPr sz="3100"/>
            </a:lvl2pPr>
            <a:lvl3pPr marL="1023113" indent="0">
              <a:buNone/>
              <a:defRPr sz="2700"/>
            </a:lvl3pPr>
            <a:lvl4pPr marL="1534671" indent="0">
              <a:buNone/>
              <a:defRPr sz="2300"/>
            </a:lvl4pPr>
            <a:lvl5pPr marL="2046226" indent="0">
              <a:buNone/>
              <a:defRPr sz="2300"/>
            </a:lvl5pPr>
            <a:lvl6pPr marL="2557782" indent="0">
              <a:buNone/>
              <a:defRPr sz="2300"/>
            </a:lvl6pPr>
            <a:lvl7pPr marL="3069339" indent="0">
              <a:buNone/>
              <a:defRPr sz="2300"/>
            </a:lvl7pPr>
            <a:lvl8pPr marL="3580897" indent="0">
              <a:buNone/>
              <a:defRPr sz="2300"/>
            </a:lvl8pPr>
            <a:lvl9pPr marL="409245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55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1560" indent="0">
              <a:buNone/>
              <a:defRPr sz="1300"/>
            </a:lvl2pPr>
            <a:lvl3pPr marL="1023113" indent="0">
              <a:buNone/>
              <a:defRPr sz="1100"/>
            </a:lvl3pPr>
            <a:lvl4pPr marL="1534671" indent="0">
              <a:buNone/>
              <a:defRPr sz="1000"/>
            </a:lvl4pPr>
            <a:lvl5pPr marL="2046226" indent="0">
              <a:buNone/>
              <a:defRPr sz="1000"/>
            </a:lvl5pPr>
            <a:lvl6pPr marL="2557782" indent="0">
              <a:buNone/>
              <a:defRPr sz="1000"/>
            </a:lvl6pPr>
            <a:lvl7pPr marL="3069339" indent="0">
              <a:buNone/>
              <a:defRPr sz="1000"/>
            </a:lvl7pPr>
            <a:lvl8pPr marL="3580897" indent="0">
              <a:buNone/>
              <a:defRPr sz="1000"/>
            </a:lvl8pPr>
            <a:lvl9pPr marL="40924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5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82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70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75" indent="0">
              <a:buNone/>
              <a:defRPr sz="2000" b="1"/>
            </a:lvl2pPr>
            <a:lvl3pPr marL="909746" indent="0">
              <a:buNone/>
              <a:defRPr sz="1800" b="1"/>
            </a:lvl3pPr>
            <a:lvl4pPr marL="1364624" indent="0">
              <a:buNone/>
              <a:defRPr sz="1600" b="1"/>
            </a:lvl4pPr>
            <a:lvl5pPr marL="1819487" indent="0">
              <a:buNone/>
              <a:defRPr sz="1600" b="1"/>
            </a:lvl5pPr>
            <a:lvl6pPr marL="2274359" indent="0">
              <a:buNone/>
              <a:defRPr sz="1600" b="1"/>
            </a:lvl6pPr>
            <a:lvl7pPr marL="2729228" indent="0">
              <a:buNone/>
              <a:defRPr sz="1600" b="1"/>
            </a:lvl7pPr>
            <a:lvl8pPr marL="3184097" indent="0">
              <a:buNone/>
              <a:defRPr sz="1600" b="1"/>
            </a:lvl8pPr>
            <a:lvl9pPr marL="363897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91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535170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75" indent="0">
              <a:buNone/>
              <a:defRPr sz="2000" b="1"/>
            </a:lvl2pPr>
            <a:lvl3pPr marL="909746" indent="0">
              <a:buNone/>
              <a:defRPr sz="1800" b="1"/>
            </a:lvl3pPr>
            <a:lvl4pPr marL="1364624" indent="0">
              <a:buNone/>
              <a:defRPr sz="1600" b="1"/>
            </a:lvl4pPr>
            <a:lvl5pPr marL="1819487" indent="0">
              <a:buNone/>
              <a:defRPr sz="1600" b="1"/>
            </a:lvl5pPr>
            <a:lvl6pPr marL="2274359" indent="0">
              <a:buNone/>
              <a:defRPr sz="1600" b="1"/>
            </a:lvl6pPr>
            <a:lvl7pPr marL="2729228" indent="0">
              <a:buNone/>
              <a:defRPr sz="1600" b="1"/>
            </a:lvl7pPr>
            <a:lvl8pPr marL="3184097" indent="0">
              <a:buNone/>
              <a:defRPr sz="1600" b="1"/>
            </a:lvl8pPr>
            <a:lvl9pPr marL="363897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217491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6" y="273090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77" y="273075"/>
            <a:ext cx="5111750" cy="585311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6" y="143516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75" indent="0">
              <a:buNone/>
              <a:defRPr sz="1100"/>
            </a:lvl2pPr>
            <a:lvl3pPr marL="909746" indent="0">
              <a:buNone/>
              <a:defRPr sz="1000"/>
            </a:lvl3pPr>
            <a:lvl4pPr marL="1364624" indent="0">
              <a:buNone/>
              <a:defRPr sz="900"/>
            </a:lvl4pPr>
            <a:lvl5pPr marL="1819487" indent="0">
              <a:buNone/>
              <a:defRPr sz="900"/>
            </a:lvl5pPr>
            <a:lvl6pPr marL="2274359" indent="0">
              <a:buNone/>
              <a:defRPr sz="900"/>
            </a:lvl6pPr>
            <a:lvl7pPr marL="2729228" indent="0">
              <a:buNone/>
              <a:defRPr sz="900"/>
            </a:lvl7pPr>
            <a:lvl8pPr marL="3184097" indent="0">
              <a:buNone/>
              <a:defRPr sz="900"/>
            </a:lvl8pPr>
            <a:lvl9pPr marL="363897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6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81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4875" indent="0">
              <a:buNone/>
              <a:defRPr sz="2800"/>
            </a:lvl2pPr>
            <a:lvl3pPr marL="909746" indent="0">
              <a:buNone/>
              <a:defRPr sz="2400"/>
            </a:lvl3pPr>
            <a:lvl4pPr marL="1364624" indent="0">
              <a:buNone/>
              <a:defRPr sz="2000"/>
            </a:lvl4pPr>
            <a:lvl5pPr marL="1819487" indent="0">
              <a:buNone/>
              <a:defRPr sz="2000"/>
            </a:lvl5pPr>
            <a:lvl6pPr marL="2274359" indent="0">
              <a:buNone/>
              <a:defRPr sz="2000"/>
            </a:lvl6pPr>
            <a:lvl7pPr marL="2729228" indent="0">
              <a:buNone/>
              <a:defRPr sz="2000"/>
            </a:lvl7pPr>
            <a:lvl8pPr marL="3184097" indent="0">
              <a:buNone/>
              <a:defRPr sz="2000"/>
            </a:lvl8pPr>
            <a:lvl9pPr marL="363897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75" indent="0">
              <a:buNone/>
              <a:defRPr sz="1100"/>
            </a:lvl2pPr>
            <a:lvl3pPr marL="909746" indent="0">
              <a:buNone/>
              <a:defRPr sz="1000"/>
            </a:lvl3pPr>
            <a:lvl4pPr marL="1364624" indent="0">
              <a:buNone/>
              <a:defRPr sz="900"/>
            </a:lvl4pPr>
            <a:lvl5pPr marL="1819487" indent="0">
              <a:buNone/>
              <a:defRPr sz="900"/>
            </a:lvl5pPr>
            <a:lvl6pPr marL="2274359" indent="0">
              <a:buNone/>
              <a:defRPr sz="900"/>
            </a:lvl6pPr>
            <a:lvl7pPr marL="2729228" indent="0">
              <a:buNone/>
              <a:defRPr sz="900"/>
            </a:lvl7pPr>
            <a:lvl8pPr marL="3184097" indent="0">
              <a:buNone/>
              <a:defRPr sz="900"/>
            </a:lvl8pPr>
            <a:lvl9pPr marL="363897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4" tIns="45497" rIns="90964" bIns="454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4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4" tIns="45497" rIns="90964" bIns="45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32" y="6356350"/>
            <a:ext cx="2133600" cy="365125"/>
          </a:xfrm>
          <a:prstGeom prst="rect">
            <a:avLst/>
          </a:prstGeom>
        </p:spPr>
        <p:txBody>
          <a:bodyPr vert="horz" lIns="90964" tIns="45497" rIns="90964" bIns="454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30.01.2019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0964" tIns="45497" rIns="90964" bIns="454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0964" tIns="45497" rIns="90964" bIns="454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8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7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62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48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143" indent="-3411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9155" indent="-2842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179" indent="-22743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045" indent="-22743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917" indent="-22743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793" indent="-227434" algn="l" defTabSz="9097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663" indent="-227434" algn="l" defTabSz="9097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535" indent="-227434" algn="l" defTabSz="9097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10" indent="-227434" algn="l" defTabSz="9097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75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46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624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487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359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228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097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974" algn="l" defTabSz="909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59"/>
            <a:ext cx="7886700" cy="1325563"/>
          </a:xfrm>
          <a:prstGeom prst="rect">
            <a:avLst/>
          </a:prstGeom>
        </p:spPr>
        <p:txBody>
          <a:bodyPr vert="horz" lIns="76447" tIns="38197" rIns="76447" bIns="381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59"/>
            <a:ext cx="7886700" cy="4351337"/>
          </a:xfrm>
          <a:prstGeom prst="rect">
            <a:avLst/>
          </a:prstGeom>
        </p:spPr>
        <p:txBody>
          <a:bodyPr vert="horz" lIns="76447" tIns="38197" rIns="76447" bIns="381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76447" tIns="38197" rIns="76447" bIns="38197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764424" fontAlgn="auto">
              <a:spcBef>
                <a:spcPts val="0"/>
              </a:spcBef>
              <a:spcAft>
                <a:spcPts val="0"/>
              </a:spcAft>
            </a:pPr>
            <a:fld id="{DF470760-BC23-4278-9505-08EA5F66191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defTabSz="764424" fontAlgn="auto">
                <a:spcBef>
                  <a:spcPts val="0"/>
                </a:spcBef>
                <a:spcAft>
                  <a:spcPts val="0"/>
                </a:spcAft>
              </a:pPr>
              <a:t>30.01.2019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76447" tIns="38197" rIns="76447" bIns="38197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764424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0"/>
            <a:ext cx="2057400" cy="365125"/>
          </a:xfrm>
          <a:prstGeom prst="rect">
            <a:avLst/>
          </a:prstGeom>
        </p:spPr>
        <p:txBody>
          <a:bodyPr vert="horz" lIns="76447" tIns="38197" rIns="76447" bIns="3819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4424" fontAlgn="auto">
              <a:spcBef>
                <a:spcPts val="0"/>
              </a:spcBef>
              <a:spcAft>
                <a:spcPts val="0"/>
              </a:spcAft>
            </a:pPr>
            <a:fld id="{5C6FA5A4-2489-4C8F-AC8B-DF45C950519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644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7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hf hdr="0" ftr="0" dt="0"/>
  <p:txStyles>
    <p:titleStyle>
      <a:lvl1pPr algn="l" defTabSz="764424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117" indent="-191117" algn="l" defTabSz="764424" rtl="0" eaLnBrk="1" latinLnBrk="0" hangingPunct="1">
        <a:lnSpc>
          <a:spcPct val="90000"/>
        </a:lnSpc>
        <a:spcBef>
          <a:spcPts val="84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324" indent="-191117" algn="l" defTabSz="764424" rtl="0" eaLnBrk="1" latinLnBrk="0" hangingPunct="1">
        <a:lnSpc>
          <a:spcPct val="90000"/>
        </a:lnSpc>
        <a:spcBef>
          <a:spcPts val="42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5529" indent="-191117" algn="l" defTabSz="764424" rtl="0" eaLnBrk="1" latinLnBrk="0" hangingPunct="1">
        <a:lnSpc>
          <a:spcPct val="90000"/>
        </a:lnSpc>
        <a:spcBef>
          <a:spcPts val="420"/>
        </a:spcBef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740" indent="-191117" algn="l" defTabSz="764424" rtl="0" eaLnBrk="1" latinLnBrk="0" hangingPunct="1">
        <a:lnSpc>
          <a:spcPct val="90000"/>
        </a:lnSpc>
        <a:spcBef>
          <a:spcPts val="42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952" indent="-191117" algn="l" defTabSz="764424" rtl="0" eaLnBrk="1" latinLnBrk="0" hangingPunct="1">
        <a:lnSpc>
          <a:spcPct val="90000"/>
        </a:lnSpc>
        <a:spcBef>
          <a:spcPts val="42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160" indent="-191117" algn="l" defTabSz="764424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377" indent="-191117" algn="l" defTabSz="764424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591" indent="-191117" algn="l" defTabSz="764424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48793" indent="-191117" algn="l" defTabSz="764424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2198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64424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627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847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11061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93269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5482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57688" algn="l" defTabSz="7644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08" tIns="51156" rIns="102308" bIns="51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08" tIns="51156" rIns="102308" bIns="51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5" y="6356352"/>
            <a:ext cx="2133600" cy="365125"/>
          </a:xfrm>
          <a:prstGeom prst="rect">
            <a:avLst/>
          </a:prstGeom>
        </p:spPr>
        <p:txBody>
          <a:bodyPr vert="horz" lIns="102308" tIns="51156" rIns="102308" bIns="511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2308" tIns="51156" rIns="102308" bIns="511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2308" tIns="51156" rIns="102308" bIns="511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156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23113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34671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46226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3666" indent="-3836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31279" indent="-31972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78892" indent="-2557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790447" indent="-2557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302004" indent="-2557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813561" indent="-255782" algn="l" defTabSz="10231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120" indent="-255782" algn="l" defTabSz="10231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677" indent="-255782" algn="l" defTabSz="10231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232" indent="-255782" algn="l" defTabSz="102311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60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113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671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26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782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339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897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454" algn="l" defTabSz="10231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144000" cy="631097"/>
          </a:xfrm>
          <a:prstGeom prst="rect">
            <a:avLst/>
          </a:prstGeom>
        </p:spPr>
        <p:txBody>
          <a:bodyPr wrap="square" lIns="76409" tIns="38177" rIns="76409" bIns="38177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ЖИЛИЩНО-КОММУНАЛЬНОГО </a:t>
            </a:r>
          </a:p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ХОЗЯЙСТВА РЕСПУБЛИКИ 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688" y="2708920"/>
            <a:ext cx="8638711" cy="12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09" tIns="38177" rIns="76409" bIns="381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программе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ремонту подъездов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многоквартирных домов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Республике Башкортостан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117399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ЦЕЛЬ РЕАЛИЗАЦИИ ПРОГРАММЫ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БЛАГОУСТРОЙСТВУ ДВОРОВЫХ ТЕРРИТОРИЙ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9048"/>
            <a:ext cx="3744416" cy="259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05064"/>
            <a:ext cx="3936733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936732" cy="259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374441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251520" y="6237312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5589240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4941168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1520" y="4329152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3717032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3105016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2492896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1880880"/>
            <a:ext cx="864096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411082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/>
              <a:t>ВИДЫ РАБОТ </a:t>
            </a:r>
            <a:r>
              <a:rPr lang="ru-RU" sz="2000" dirty="0" smtClean="0"/>
              <a:t>ПО БЛАГОУСТРОЙСТВУ ДВОРОВЫХ ТЕРРИТОРИЙ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816"/>
            <a:ext cx="8640960" cy="61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24744"/>
            <a:ext cx="8136904" cy="631530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детских и спортивных площадок с безопасным резиновым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покрытием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1953119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малых архитектурных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форм, скамеек, урн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2564904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монтаж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ограждений площадок, в том числе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контейнерных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3140968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устройство озеленения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3789040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освещение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дворовых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4401391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асфальтирование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5013176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устройство парковок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600" y="5661248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устройство или ремонт тротуаров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600" y="6309320"/>
            <a:ext cx="8136904" cy="354531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обустройство систем видеонаблюдения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1775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161" y="1853278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161" y="2465286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948" y="3084349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948" y="3682479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948" y="4308485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948" y="4906615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948" y="5554687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948" y="6202759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138179"/>
            <a:ext cx="9144000" cy="626525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ГРАФИК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РЕАЛИАЦИИ ПРОГРАММ БЛАГОУСТРОЙСТВА </a:t>
            </a:r>
          </a:p>
          <a:p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ДВОРОВЫХ ТЕРРИТОРИЙ НА 2019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22422" y="1413243"/>
            <a:ext cx="7622925" cy="57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общих собраний,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жителями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определяется перечень необходимых работ по благоустройству дворовых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2423" y="2150624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подписание соглашений между муниципалитетами РБ и МЖКХ РБ, объявление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муниципальными образованиями аукциона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7693" y="2815942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роведение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конкурсного отбора подрядных организаций и заключение контрактов с победителями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600" y="1413243"/>
            <a:ext cx="1079719" cy="57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20.02.2019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4600" y="2150624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01.02.2019-28.02.2019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870" y="2816021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01.03.2019-15.05.2019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23333" y="4126055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ыполнение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 по благоустройству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дворовых территорий в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объеме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планируемого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9800" y="4746861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 по благоустройству дворовых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объеме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40 % от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планируемого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12498" y="5378795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ыполнение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 по благоустройству дворовых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объеме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70 % от планируемого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12498" y="6026733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 по благоустройству дворовых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100 %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4600" y="4107996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15.05.2019-01.07.2019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4674" y="4758620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01.07.2019-01.08.2019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4674" y="5376157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01.08.2019-15.08.2019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4675" y="6026781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31.08.2019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17693" y="3508191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ачало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выполнения работ по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благоустройству дворовых территорий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9870" y="3508270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15.05.2019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144000" cy="631097"/>
          </a:xfrm>
          <a:prstGeom prst="rect">
            <a:avLst/>
          </a:prstGeom>
        </p:spPr>
        <p:txBody>
          <a:bodyPr wrap="square" lIns="76409" tIns="38177" rIns="76409" bIns="38177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ЖИЛИЩНО-КОММУНАЛЬНОГО </a:t>
            </a:r>
          </a:p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ХОЗЯЙСТВА РЕСПУБЛИКИ 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688" y="2504295"/>
            <a:ext cx="8638711" cy="8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09" tIns="38177" rIns="76409" bIns="381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программе капитального ремонта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общего имущества в многоквартирных домах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718858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ПОКАЗАТЕЛИ РЕСПУБЛИКАНСКОЙ ПРОГРАММЫ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КАПИТАЛЬНОГО РЕМОНТА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59832" y="1268760"/>
            <a:ext cx="29343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многоквартирных домов: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16 965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ед.</a:t>
            </a:r>
            <a:endParaRPr lang="ru-RU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ÐÐ°ÑÑÐ¸Ð½ÐºÐ¸ Ð¿Ð¾ Ð·Ð°Ð¿ÑÐ¾ÑÑ square meter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7" y="256490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23420" y="1268760"/>
            <a:ext cx="2232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Общая площадь:</a:t>
            </a:r>
          </a:p>
          <a:p>
            <a:pPr lvl="0" algn="ctr"/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58,6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млн. кв. м</a:t>
            </a:r>
            <a:endParaRPr lang="ru-RU" sz="1600" b="1" baseline="300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3" descr="C:\Users\Afanasev.AK\Desktop\Без названия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100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156176" y="1268760"/>
            <a:ext cx="30243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Количество проживающих:</a:t>
            </a:r>
          </a:p>
          <a:p>
            <a:pPr lvl="0" algn="ctr"/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млн. чел.</a:t>
            </a:r>
            <a:endParaRPr lang="ru-RU" sz="1600" b="1" baseline="300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525916" y="5841352"/>
            <a:ext cx="756000" cy="756000"/>
            <a:chOff x="-271586" y="5709257"/>
            <a:chExt cx="1346332" cy="1108119"/>
          </a:xfrm>
        </p:grpSpPr>
        <p:grpSp>
          <p:nvGrpSpPr>
            <p:cNvPr id="48" name="Group 1"/>
            <p:cNvGrpSpPr>
              <a:grpSpLocks noChangeAspect="1"/>
            </p:cNvGrpSpPr>
            <p:nvPr/>
          </p:nvGrpSpPr>
          <p:grpSpPr>
            <a:xfrm flipH="1">
              <a:off x="-271586" y="5709257"/>
              <a:ext cx="1346332" cy="1108119"/>
              <a:chOff x="7716446" y="1920702"/>
              <a:chExt cx="4478489" cy="4030612"/>
            </a:xfrm>
          </p:grpSpPr>
          <p:grpSp>
            <p:nvGrpSpPr>
              <p:cNvPr id="50" name="Group 92"/>
              <p:cNvGrpSpPr/>
              <p:nvPr/>
            </p:nvGrpSpPr>
            <p:grpSpPr>
              <a:xfrm>
                <a:off x="7716446" y="4209393"/>
                <a:ext cx="4478489" cy="1741921"/>
                <a:chOff x="7765776" y="3664043"/>
                <a:chExt cx="4478489" cy="1741921"/>
              </a:xfrm>
            </p:grpSpPr>
            <p:grpSp>
              <p:nvGrpSpPr>
                <p:cNvPr id="61" name="Group 91"/>
                <p:cNvGrpSpPr/>
                <p:nvPr/>
              </p:nvGrpSpPr>
              <p:grpSpPr>
                <a:xfrm>
                  <a:off x="7765776" y="3670124"/>
                  <a:ext cx="4303119" cy="1735840"/>
                  <a:chOff x="7403826" y="3670124"/>
                  <a:chExt cx="4303119" cy="1735840"/>
                </a:xfrm>
              </p:grpSpPr>
              <p:sp>
                <p:nvSpPr>
                  <p:cNvPr id="63" name="Freeform 115"/>
                  <p:cNvSpPr>
                    <a:spLocks/>
                  </p:cNvSpPr>
                  <p:nvPr/>
                </p:nvSpPr>
                <p:spPr bwMode="auto">
                  <a:xfrm>
                    <a:off x="7403826" y="3787164"/>
                    <a:ext cx="3989999" cy="1618800"/>
                  </a:xfrm>
                  <a:custGeom>
                    <a:avLst/>
                    <a:gdLst>
                      <a:gd name="T0" fmla="*/ 1887 w 2102"/>
                      <a:gd name="T1" fmla="*/ 0 h 853"/>
                      <a:gd name="T2" fmla="*/ 1370 w 2102"/>
                      <a:gd name="T3" fmla="*/ 77 h 853"/>
                      <a:gd name="T4" fmla="*/ 1044 w 2102"/>
                      <a:gd name="T5" fmla="*/ 175 h 853"/>
                      <a:gd name="T6" fmla="*/ 906 w 2102"/>
                      <a:gd name="T7" fmla="*/ 319 h 853"/>
                      <a:gd name="T8" fmla="*/ 834 w 2102"/>
                      <a:gd name="T9" fmla="*/ 352 h 853"/>
                      <a:gd name="T10" fmla="*/ 779 w 2102"/>
                      <a:gd name="T11" fmla="*/ 380 h 853"/>
                      <a:gd name="T12" fmla="*/ 674 w 2102"/>
                      <a:gd name="T13" fmla="*/ 366 h 853"/>
                      <a:gd name="T14" fmla="*/ 584 w 2102"/>
                      <a:gd name="T15" fmla="*/ 357 h 853"/>
                      <a:gd name="T16" fmla="*/ 468 w 2102"/>
                      <a:gd name="T17" fmla="*/ 353 h 853"/>
                      <a:gd name="T18" fmla="*/ 351 w 2102"/>
                      <a:gd name="T19" fmla="*/ 335 h 853"/>
                      <a:gd name="T20" fmla="*/ 306 w 2102"/>
                      <a:gd name="T21" fmla="*/ 340 h 853"/>
                      <a:gd name="T22" fmla="*/ 241 w 2102"/>
                      <a:gd name="T23" fmla="*/ 291 h 853"/>
                      <a:gd name="T24" fmla="*/ 197 w 2102"/>
                      <a:gd name="T25" fmla="*/ 258 h 853"/>
                      <a:gd name="T26" fmla="*/ 91 w 2102"/>
                      <a:gd name="T27" fmla="*/ 204 h 853"/>
                      <a:gd name="T28" fmla="*/ 37 w 2102"/>
                      <a:gd name="T29" fmla="*/ 270 h 853"/>
                      <a:gd name="T30" fmla="*/ 55 w 2102"/>
                      <a:gd name="T31" fmla="*/ 297 h 853"/>
                      <a:gd name="T32" fmla="*/ 32 w 2102"/>
                      <a:gd name="T33" fmla="*/ 366 h 853"/>
                      <a:gd name="T34" fmla="*/ 112 w 2102"/>
                      <a:gd name="T35" fmla="*/ 443 h 853"/>
                      <a:gd name="T36" fmla="*/ 273 w 2102"/>
                      <a:gd name="T37" fmla="*/ 569 h 853"/>
                      <a:gd name="T38" fmla="*/ 443 w 2102"/>
                      <a:gd name="T39" fmla="*/ 684 h 853"/>
                      <a:gd name="T40" fmla="*/ 684 w 2102"/>
                      <a:gd name="T41" fmla="*/ 739 h 853"/>
                      <a:gd name="T42" fmla="*/ 849 w 2102"/>
                      <a:gd name="T43" fmla="*/ 827 h 853"/>
                      <a:gd name="T44" fmla="*/ 1259 w 2102"/>
                      <a:gd name="T45" fmla="*/ 653 h 853"/>
                      <a:gd name="T46" fmla="*/ 1893 w 2102"/>
                      <a:gd name="T47" fmla="*/ 463 h 853"/>
                      <a:gd name="T48" fmla="*/ 1887 w 2102"/>
                      <a:gd name="T49" fmla="*/ 0 h 8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102" h="853">
                        <a:moveTo>
                          <a:pt x="1887" y="0"/>
                        </a:moveTo>
                        <a:cubicBezTo>
                          <a:pt x="1767" y="2"/>
                          <a:pt x="1450" y="64"/>
                          <a:pt x="1370" y="77"/>
                        </a:cubicBezTo>
                        <a:cubicBezTo>
                          <a:pt x="1253" y="60"/>
                          <a:pt x="1140" y="86"/>
                          <a:pt x="1044" y="175"/>
                        </a:cubicBezTo>
                        <a:cubicBezTo>
                          <a:pt x="948" y="264"/>
                          <a:pt x="906" y="319"/>
                          <a:pt x="906" y="319"/>
                        </a:cubicBezTo>
                        <a:cubicBezTo>
                          <a:pt x="906" y="319"/>
                          <a:pt x="870" y="340"/>
                          <a:pt x="834" y="352"/>
                        </a:cubicBezTo>
                        <a:cubicBezTo>
                          <a:pt x="799" y="364"/>
                          <a:pt x="779" y="380"/>
                          <a:pt x="779" y="380"/>
                        </a:cubicBezTo>
                        <a:cubicBezTo>
                          <a:pt x="779" y="380"/>
                          <a:pt x="709" y="361"/>
                          <a:pt x="674" y="366"/>
                        </a:cubicBezTo>
                        <a:cubicBezTo>
                          <a:pt x="638" y="371"/>
                          <a:pt x="627" y="363"/>
                          <a:pt x="584" y="357"/>
                        </a:cubicBezTo>
                        <a:cubicBezTo>
                          <a:pt x="541" y="351"/>
                          <a:pt x="499" y="359"/>
                          <a:pt x="468" y="353"/>
                        </a:cubicBezTo>
                        <a:cubicBezTo>
                          <a:pt x="436" y="347"/>
                          <a:pt x="385" y="334"/>
                          <a:pt x="351" y="335"/>
                        </a:cubicBezTo>
                        <a:cubicBezTo>
                          <a:pt x="318" y="336"/>
                          <a:pt x="306" y="340"/>
                          <a:pt x="306" y="340"/>
                        </a:cubicBezTo>
                        <a:cubicBezTo>
                          <a:pt x="306" y="340"/>
                          <a:pt x="264" y="302"/>
                          <a:pt x="241" y="291"/>
                        </a:cubicBezTo>
                        <a:cubicBezTo>
                          <a:pt x="219" y="280"/>
                          <a:pt x="197" y="258"/>
                          <a:pt x="197" y="258"/>
                        </a:cubicBezTo>
                        <a:cubicBezTo>
                          <a:pt x="197" y="258"/>
                          <a:pt x="158" y="198"/>
                          <a:pt x="91" y="204"/>
                        </a:cubicBezTo>
                        <a:cubicBezTo>
                          <a:pt x="24" y="210"/>
                          <a:pt x="21" y="250"/>
                          <a:pt x="37" y="270"/>
                        </a:cubicBezTo>
                        <a:cubicBezTo>
                          <a:pt x="53" y="290"/>
                          <a:pt x="55" y="297"/>
                          <a:pt x="55" y="297"/>
                        </a:cubicBezTo>
                        <a:cubicBezTo>
                          <a:pt x="55" y="297"/>
                          <a:pt x="0" y="331"/>
                          <a:pt x="32" y="366"/>
                        </a:cubicBezTo>
                        <a:cubicBezTo>
                          <a:pt x="64" y="401"/>
                          <a:pt x="91" y="417"/>
                          <a:pt x="112" y="443"/>
                        </a:cubicBezTo>
                        <a:cubicBezTo>
                          <a:pt x="133" y="469"/>
                          <a:pt x="207" y="521"/>
                          <a:pt x="273" y="569"/>
                        </a:cubicBezTo>
                        <a:cubicBezTo>
                          <a:pt x="339" y="617"/>
                          <a:pt x="391" y="661"/>
                          <a:pt x="443" y="684"/>
                        </a:cubicBezTo>
                        <a:cubicBezTo>
                          <a:pt x="495" y="708"/>
                          <a:pt x="614" y="714"/>
                          <a:pt x="684" y="739"/>
                        </a:cubicBezTo>
                        <a:cubicBezTo>
                          <a:pt x="753" y="765"/>
                          <a:pt x="808" y="801"/>
                          <a:pt x="849" y="827"/>
                        </a:cubicBezTo>
                        <a:cubicBezTo>
                          <a:pt x="889" y="853"/>
                          <a:pt x="1137" y="725"/>
                          <a:pt x="1259" y="653"/>
                        </a:cubicBezTo>
                        <a:cubicBezTo>
                          <a:pt x="1380" y="582"/>
                          <a:pt x="1684" y="439"/>
                          <a:pt x="1893" y="463"/>
                        </a:cubicBezTo>
                        <a:cubicBezTo>
                          <a:pt x="2102" y="488"/>
                          <a:pt x="2057" y="10"/>
                          <a:pt x="1887" y="0"/>
                        </a:cubicBezTo>
                        <a:close/>
                      </a:path>
                    </a:pathLst>
                  </a:custGeom>
                  <a:solidFill>
                    <a:srgbClr val="DCAC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 116"/>
                  <p:cNvSpPr>
                    <a:spLocks/>
                  </p:cNvSpPr>
                  <p:nvPr/>
                </p:nvSpPr>
                <p:spPr bwMode="auto">
                  <a:xfrm>
                    <a:off x="7403826" y="4162604"/>
                    <a:ext cx="3859279" cy="1243360"/>
                  </a:xfrm>
                  <a:custGeom>
                    <a:avLst/>
                    <a:gdLst>
                      <a:gd name="T0" fmla="*/ 779 w 2033"/>
                      <a:gd name="T1" fmla="*/ 182 h 655"/>
                      <a:gd name="T2" fmla="*/ 674 w 2033"/>
                      <a:gd name="T3" fmla="*/ 168 h 655"/>
                      <a:gd name="T4" fmla="*/ 584 w 2033"/>
                      <a:gd name="T5" fmla="*/ 159 h 655"/>
                      <a:gd name="T6" fmla="*/ 468 w 2033"/>
                      <a:gd name="T7" fmla="*/ 155 h 655"/>
                      <a:gd name="T8" fmla="*/ 351 w 2033"/>
                      <a:gd name="T9" fmla="*/ 137 h 655"/>
                      <a:gd name="T10" fmla="*/ 306 w 2033"/>
                      <a:gd name="T11" fmla="*/ 142 h 655"/>
                      <a:gd name="T12" fmla="*/ 197 w 2033"/>
                      <a:gd name="T13" fmla="*/ 60 h 655"/>
                      <a:gd name="T14" fmla="*/ 91 w 2033"/>
                      <a:gd name="T15" fmla="*/ 6 h 655"/>
                      <a:gd name="T16" fmla="*/ 37 w 2033"/>
                      <a:gd name="T17" fmla="*/ 72 h 655"/>
                      <a:gd name="T18" fmla="*/ 55 w 2033"/>
                      <a:gd name="T19" fmla="*/ 99 h 655"/>
                      <a:gd name="T20" fmla="*/ 32 w 2033"/>
                      <a:gd name="T21" fmla="*/ 168 h 655"/>
                      <a:gd name="T22" fmla="*/ 112 w 2033"/>
                      <a:gd name="T23" fmla="*/ 245 h 655"/>
                      <a:gd name="T24" fmla="*/ 273 w 2033"/>
                      <a:gd name="T25" fmla="*/ 371 h 655"/>
                      <a:gd name="T26" fmla="*/ 443 w 2033"/>
                      <a:gd name="T27" fmla="*/ 486 h 655"/>
                      <a:gd name="T28" fmla="*/ 684 w 2033"/>
                      <a:gd name="T29" fmla="*/ 541 h 655"/>
                      <a:gd name="T30" fmla="*/ 849 w 2033"/>
                      <a:gd name="T31" fmla="*/ 629 h 655"/>
                      <a:gd name="T32" fmla="*/ 1259 w 2033"/>
                      <a:gd name="T33" fmla="*/ 455 h 655"/>
                      <a:gd name="T34" fmla="*/ 1893 w 2033"/>
                      <a:gd name="T35" fmla="*/ 265 h 655"/>
                      <a:gd name="T36" fmla="*/ 2011 w 2033"/>
                      <a:gd name="T37" fmla="*/ 101 h 655"/>
                      <a:gd name="T38" fmla="*/ 1362 w 2033"/>
                      <a:gd name="T39" fmla="*/ 142 h 655"/>
                      <a:gd name="T40" fmla="*/ 1065 w 2033"/>
                      <a:gd name="T41" fmla="*/ 316 h 655"/>
                      <a:gd name="T42" fmla="*/ 1157 w 2033"/>
                      <a:gd name="T43" fmla="*/ 349 h 655"/>
                      <a:gd name="T44" fmla="*/ 1050 w 2033"/>
                      <a:gd name="T45" fmla="*/ 510 h 655"/>
                      <a:gd name="T46" fmla="*/ 865 w 2033"/>
                      <a:gd name="T47" fmla="*/ 581 h 655"/>
                      <a:gd name="T48" fmla="*/ 629 w 2033"/>
                      <a:gd name="T49" fmla="*/ 510 h 655"/>
                      <a:gd name="T50" fmla="*/ 684 w 2033"/>
                      <a:gd name="T51" fmla="*/ 476 h 655"/>
                      <a:gd name="T52" fmla="*/ 811 w 2033"/>
                      <a:gd name="T53" fmla="*/ 453 h 655"/>
                      <a:gd name="T54" fmla="*/ 835 w 2033"/>
                      <a:gd name="T55" fmla="*/ 454 h 655"/>
                      <a:gd name="T56" fmla="*/ 879 w 2033"/>
                      <a:gd name="T57" fmla="*/ 417 h 655"/>
                      <a:gd name="T58" fmla="*/ 934 w 2033"/>
                      <a:gd name="T59" fmla="*/ 413 h 655"/>
                      <a:gd name="T60" fmla="*/ 1114 w 2033"/>
                      <a:gd name="T61" fmla="*/ 380 h 655"/>
                      <a:gd name="T62" fmla="*/ 1078 w 2033"/>
                      <a:gd name="T63" fmla="*/ 372 h 655"/>
                      <a:gd name="T64" fmla="*/ 835 w 2033"/>
                      <a:gd name="T65" fmla="*/ 411 h 655"/>
                      <a:gd name="T66" fmla="*/ 515 w 2033"/>
                      <a:gd name="T67" fmla="*/ 485 h 655"/>
                      <a:gd name="T68" fmla="*/ 406 w 2033"/>
                      <a:gd name="T69" fmla="*/ 411 h 655"/>
                      <a:gd name="T70" fmla="*/ 453 w 2033"/>
                      <a:gd name="T71" fmla="*/ 311 h 655"/>
                      <a:gd name="T72" fmla="*/ 597 w 2033"/>
                      <a:gd name="T73" fmla="*/ 237 h 655"/>
                      <a:gd name="T74" fmla="*/ 779 w 2033"/>
                      <a:gd name="T75" fmla="*/ 182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033" h="655">
                        <a:moveTo>
                          <a:pt x="779" y="182"/>
                        </a:moveTo>
                        <a:cubicBezTo>
                          <a:pt x="779" y="182"/>
                          <a:pt x="709" y="163"/>
                          <a:pt x="674" y="168"/>
                        </a:cubicBezTo>
                        <a:cubicBezTo>
                          <a:pt x="638" y="173"/>
                          <a:pt x="627" y="165"/>
                          <a:pt x="584" y="159"/>
                        </a:cubicBezTo>
                        <a:cubicBezTo>
                          <a:pt x="541" y="153"/>
                          <a:pt x="499" y="161"/>
                          <a:pt x="468" y="155"/>
                        </a:cubicBezTo>
                        <a:cubicBezTo>
                          <a:pt x="436" y="149"/>
                          <a:pt x="385" y="136"/>
                          <a:pt x="351" y="137"/>
                        </a:cubicBezTo>
                        <a:cubicBezTo>
                          <a:pt x="318" y="138"/>
                          <a:pt x="306" y="142"/>
                          <a:pt x="306" y="142"/>
                        </a:cubicBezTo>
                        <a:cubicBezTo>
                          <a:pt x="265" y="112"/>
                          <a:pt x="240" y="91"/>
                          <a:pt x="197" y="60"/>
                        </a:cubicBezTo>
                        <a:cubicBezTo>
                          <a:pt x="197" y="60"/>
                          <a:pt x="158" y="0"/>
                          <a:pt x="91" y="6"/>
                        </a:cubicBezTo>
                        <a:cubicBezTo>
                          <a:pt x="24" y="12"/>
                          <a:pt x="21" y="52"/>
                          <a:pt x="37" y="72"/>
                        </a:cubicBezTo>
                        <a:cubicBezTo>
                          <a:pt x="53" y="92"/>
                          <a:pt x="55" y="99"/>
                          <a:pt x="55" y="99"/>
                        </a:cubicBezTo>
                        <a:cubicBezTo>
                          <a:pt x="55" y="99"/>
                          <a:pt x="0" y="133"/>
                          <a:pt x="32" y="168"/>
                        </a:cubicBezTo>
                        <a:cubicBezTo>
                          <a:pt x="64" y="203"/>
                          <a:pt x="91" y="219"/>
                          <a:pt x="112" y="245"/>
                        </a:cubicBezTo>
                        <a:cubicBezTo>
                          <a:pt x="133" y="271"/>
                          <a:pt x="207" y="323"/>
                          <a:pt x="273" y="371"/>
                        </a:cubicBezTo>
                        <a:cubicBezTo>
                          <a:pt x="339" y="419"/>
                          <a:pt x="391" y="463"/>
                          <a:pt x="443" y="486"/>
                        </a:cubicBezTo>
                        <a:cubicBezTo>
                          <a:pt x="495" y="510"/>
                          <a:pt x="614" y="516"/>
                          <a:pt x="684" y="541"/>
                        </a:cubicBezTo>
                        <a:cubicBezTo>
                          <a:pt x="753" y="567"/>
                          <a:pt x="808" y="603"/>
                          <a:pt x="849" y="629"/>
                        </a:cubicBezTo>
                        <a:cubicBezTo>
                          <a:pt x="889" y="655"/>
                          <a:pt x="1137" y="527"/>
                          <a:pt x="1259" y="455"/>
                        </a:cubicBezTo>
                        <a:cubicBezTo>
                          <a:pt x="1380" y="384"/>
                          <a:pt x="1753" y="249"/>
                          <a:pt x="1893" y="265"/>
                        </a:cubicBezTo>
                        <a:cubicBezTo>
                          <a:pt x="2033" y="282"/>
                          <a:pt x="1990" y="169"/>
                          <a:pt x="2011" y="101"/>
                        </a:cubicBezTo>
                        <a:cubicBezTo>
                          <a:pt x="1979" y="96"/>
                          <a:pt x="1402" y="124"/>
                          <a:pt x="1362" y="142"/>
                        </a:cubicBezTo>
                        <a:cubicBezTo>
                          <a:pt x="1266" y="185"/>
                          <a:pt x="1098" y="278"/>
                          <a:pt x="1065" y="316"/>
                        </a:cubicBezTo>
                        <a:cubicBezTo>
                          <a:pt x="1027" y="359"/>
                          <a:pt x="1118" y="371"/>
                          <a:pt x="1157" y="349"/>
                        </a:cubicBezTo>
                        <a:cubicBezTo>
                          <a:pt x="1223" y="313"/>
                          <a:pt x="1146" y="451"/>
                          <a:pt x="1050" y="510"/>
                        </a:cubicBezTo>
                        <a:cubicBezTo>
                          <a:pt x="955" y="570"/>
                          <a:pt x="899" y="604"/>
                          <a:pt x="865" y="581"/>
                        </a:cubicBezTo>
                        <a:cubicBezTo>
                          <a:pt x="832" y="557"/>
                          <a:pt x="719" y="508"/>
                          <a:pt x="629" y="510"/>
                        </a:cubicBezTo>
                        <a:cubicBezTo>
                          <a:pt x="539" y="512"/>
                          <a:pt x="640" y="486"/>
                          <a:pt x="684" y="476"/>
                        </a:cubicBezTo>
                        <a:cubicBezTo>
                          <a:pt x="728" y="467"/>
                          <a:pt x="796" y="442"/>
                          <a:pt x="811" y="453"/>
                        </a:cubicBezTo>
                        <a:cubicBezTo>
                          <a:pt x="827" y="464"/>
                          <a:pt x="837" y="474"/>
                          <a:pt x="835" y="454"/>
                        </a:cubicBezTo>
                        <a:cubicBezTo>
                          <a:pt x="833" y="434"/>
                          <a:pt x="836" y="427"/>
                          <a:pt x="879" y="417"/>
                        </a:cubicBezTo>
                        <a:cubicBezTo>
                          <a:pt x="922" y="406"/>
                          <a:pt x="909" y="416"/>
                          <a:pt x="934" y="413"/>
                        </a:cubicBezTo>
                        <a:cubicBezTo>
                          <a:pt x="958" y="410"/>
                          <a:pt x="1063" y="401"/>
                          <a:pt x="1114" y="380"/>
                        </a:cubicBezTo>
                        <a:cubicBezTo>
                          <a:pt x="1165" y="359"/>
                          <a:pt x="1161" y="344"/>
                          <a:pt x="1078" y="372"/>
                        </a:cubicBezTo>
                        <a:cubicBezTo>
                          <a:pt x="995" y="400"/>
                          <a:pt x="946" y="382"/>
                          <a:pt x="835" y="411"/>
                        </a:cubicBezTo>
                        <a:cubicBezTo>
                          <a:pt x="724" y="440"/>
                          <a:pt x="595" y="483"/>
                          <a:pt x="515" y="485"/>
                        </a:cubicBezTo>
                        <a:cubicBezTo>
                          <a:pt x="434" y="486"/>
                          <a:pt x="416" y="442"/>
                          <a:pt x="406" y="411"/>
                        </a:cubicBezTo>
                        <a:cubicBezTo>
                          <a:pt x="396" y="380"/>
                          <a:pt x="414" y="346"/>
                          <a:pt x="453" y="311"/>
                        </a:cubicBezTo>
                        <a:cubicBezTo>
                          <a:pt x="493" y="277"/>
                          <a:pt x="548" y="249"/>
                          <a:pt x="597" y="237"/>
                        </a:cubicBezTo>
                        <a:cubicBezTo>
                          <a:pt x="646" y="225"/>
                          <a:pt x="730" y="205"/>
                          <a:pt x="779" y="182"/>
                        </a:cubicBezTo>
                        <a:close/>
                      </a:path>
                    </a:pathLst>
                  </a:custGeom>
                  <a:solidFill>
                    <a:srgbClr val="BD90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 117"/>
                  <p:cNvSpPr>
                    <a:spLocks/>
                  </p:cNvSpPr>
                  <p:nvPr/>
                </p:nvSpPr>
                <p:spPr bwMode="auto">
                  <a:xfrm>
                    <a:off x="8163826" y="4167164"/>
                    <a:ext cx="2390960" cy="936320"/>
                  </a:xfrm>
                  <a:custGeom>
                    <a:avLst/>
                    <a:gdLst>
                      <a:gd name="T0" fmla="*/ 1218 w 1259"/>
                      <a:gd name="T1" fmla="*/ 75 h 493"/>
                      <a:gd name="T2" fmla="*/ 1019 w 1259"/>
                      <a:gd name="T3" fmla="*/ 37 h 493"/>
                      <a:gd name="T4" fmla="*/ 742 w 1259"/>
                      <a:gd name="T5" fmla="*/ 193 h 493"/>
                      <a:gd name="T6" fmla="*/ 612 w 1259"/>
                      <a:gd name="T7" fmla="*/ 311 h 493"/>
                      <a:gd name="T8" fmla="*/ 356 w 1259"/>
                      <a:gd name="T9" fmla="*/ 305 h 493"/>
                      <a:gd name="T10" fmla="*/ 237 w 1259"/>
                      <a:gd name="T11" fmla="*/ 355 h 493"/>
                      <a:gd name="T12" fmla="*/ 185 w 1259"/>
                      <a:gd name="T13" fmla="*/ 335 h 493"/>
                      <a:gd name="T14" fmla="*/ 53 w 1259"/>
                      <a:gd name="T15" fmla="*/ 328 h 493"/>
                      <a:gd name="T16" fmla="*/ 14 w 1259"/>
                      <a:gd name="T17" fmla="*/ 429 h 493"/>
                      <a:gd name="T18" fmla="*/ 59 w 1259"/>
                      <a:gd name="T19" fmla="*/ 484 h 493"/>
                      <a:gd name="T20" fmla="*/ 166 w 1259"/>
                      <a:gd name="T21" fmla="*/ 493 h 493"/>
                      <a:gd name="T22" fmla="*/ 283 w 1259"/>
                      <a:gd name="T23" fmla="*/ 464 h 493"/>
                      <a:gd name="T24" fmla="*/ 479 w 1259"/>
                      <a:gd name="T25" fmla="*/ 401 h 493"/>
                      <a:gd name="T26" fmla="*/ 611 w 1259"/>
                      <a:gd name="T27" fmla="*/ 389 h 493"/>
                      <a:gd name="T28" fmla="*/ 726 w 1259"/>
                      <a:gd name="T29" fmla="*/ 361 h 493"/>
                      <a:gd name="T30" fmla="*/ 760 w 1259"/>
                      <a:gd name="T31" fmla="*/ 342 h 493"/>
                      <a:gd name="T32" fmla="*/ 701 w 1259"/>
                      <a:gd name="T33" fmla="*/ 318 h 493"/>
                      <a:gd name="T34" fmla="*/ 984 w 1259"/>
                      <a:gd name="T35" fmla="*/ 159 h 493"/>
                      <a:gd name="T36" fmla="*/ 1186 w 1259"/>
                      <a:gd name="T37" fmla="*/ 126 h 493"/>
                      <a:gd name="T38" fmla="*/ 1218 w 1259"/>
                      <a:gd name="T39" fmla="*/ 75 h 4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259" h="493">
                        <a:moveTo>
                          <a:pt x="1218" y="75"/>
                        </a:moveTo>
                        <a:cubicBezTo>
                          <a:pt x="1152" y="64"/>
                          <a:pt x="1063" y="0"/>
                          <a:pt x="1019" y="37"/>
                        </a:cubicBezTo>
                        <a:cubicBezTo>
                          <a:pt x="974" y="74"/>
                          <a:pt x="793" y="186"/>
                          <a:pt x="742" y="193"/>
                        </a:cubicBezTo>
                        <a:cubicBezTo>
                          <a:pt x="691" y="200"/>
                          <a:pt x="693" y="291"/>
                          <a:pt x="612" y="311"/>
                        </a:cubicBezTo>
                        <a:cubicBezTo>
                          <a:pt x="531" y="330"/>
                          <a:pt x="415" y="321"/>
                          <a:pt x="356" y="305"/>
                        </a:cubicBezTo>
                        <a:cubicBezTo>
                          <a:pt x="297" y="290"/>
                          <a:pt x="260" y="312"/>
                          <a:pt x="237" y="355"/>
                        </a:cubicBezTo>
                        <a:cubicBezTo>
                          <a:pt x="214" y="397"/>
                          <a:pt x="210" y="361"/>
                          <a:pt x="185" y="335"/>
                        </a:cubicBezTo>
                        <a:cubicBezTo>
                          <a:pt x="160" y="308"/>
                          <a:pt x="91" y="309"/>
                          <a:pt x="53" y="328"/>
                        </a:cubicBezTo>
                        <a:cubicBezTo>
                          <a:pt x="14" y="347"/>
                          <a:pt x="0" y="399"/>
                          <a:pt x="14" y="429"/>
                        </a:cubicBezTo>
                        <a:cubicBezTo>
                          <a:pt x="29" y="460"/>
                          <a:pt x="59" y="484"/>
                          <a:pt x="59" y="484"/>
                        </a:cubicBezTo>
                        <a:cubicBezTo>
                          <a:pt x="166" y="493"/>
                          <a:pt x="166" y="493"/>
                          <a:pt x="166" y="493"/>
                        </a:cubicBezTo>
                        <a:cubicBezTo>
                          <a:pt x="283" y="464"/>
                          <a:pt x="283" y="464"/>
                          <a:pt x="283" y="464"/>
                        </a:cubicBezTo>
                        <a:cubicBezTo>
                          <a:pt x="479" y="401"/>
                          <a:pt x="479" y="401"/>
                          <a:pt x="479" y="401"/>
                        </a:cubicBezTo>
                        <a:cubicBezTo>
                          <a:pt x="611" y="389"/>
                          <a:pt x="611" y="389"/>
                          <a:pt x="611" y="389"/>
                        </a:cubicBezTo>
                        <a:cubicBezTo>
                          <a:pt x="726" y="361"/>
                          <a:pt x="726" y="361"/>
                          <a:pt x="726" y="361"/>
                        </a:cubicBezTo>
                        <a:cubicBezTo>
                          <a:pt x="726" y="361"/>
                          <a:pt x="788" y="334"/>
                          <a:pt x="760" y="342"/>
                        </a:cubicBezTo>
                        <a:cubicBezTo>
                          <a:pt x="732" y="350"/>
                          <a:pt x="669" y="351"/>
                          <a:pt x="701" y="318"/>
                        </a:cubicBezTo>
                        <a:cubicBezTo>
                          <a:pt x="732" y="285"/>
                          <a:pt x="942" y="165"/>
                          <a:pt x="984" y="159"/>
                        </a:cubicBezTo>
                        <a:cubicBezTo>
                          <a:pt x="1026" y="152"/>
                          <a:pt x="1120" y="146"/>
                          <a:pt x="1186" y="126"/>
                        </a:cubicBezTo>
                        <a:cubicBezTo>
                          <a:pt x="1252" y="106"/>
                          <a:pt x="1259" y="75"/>
                          <a:pt x="1218" y="75"/>
                        </a:cubicBezTo>
                        <a:close/>
                      </a:path>
                    </a:pathLst>
                  </a:custGeom>
                  <a:solidFill>
                    <a:srgbClr val="BD90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118"/>
                  <p:cNvSpPr>
                    <a:spLocks/>
                  </p:cNvSpPr>
                  <p:nvPr/>
                </p:nvSpPr>
                <p:spPr bwMode="auto">
                  <a:xfrm>
                    <a:off x="8153186" y="4776683"/>
                    <a:ext cx="395200" cy="305520"/>
                  </a:xfrm>
                  <a:custGeom>
                    <a:avLst/>
                    <a:gdLst>
                      <a:gd name="T0" fmla="*/ 194 w 208"/>
                      <a:gd name="T1" fmla="*/ 45 h 161"/>
                      <a:gd name="T2" fmla="*/ 145 w 208"/>
                      <a:gd name="T3" fmla="*/ 133 h 161"/>
                      <a:gd name="T4" fmla="*/ 23 w 208"/>
                      <a:gd name="T5" fmla="*/ 110 h 161"/>
                      <a:gd name="T6" fmla="*/ 111 w 208"/>
                      <a:gd name="T7" fmla="*/ 4 h 161"/>
                      <a:gd name="T8" fmla="*/ 194 w 208"/>
                      <a:gd name="T9" fmla="*/ 45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161">
                        <a:moveTo>
                          <a:pt x="194" y="45"/>
                        </a:moveTo>
                        <a:cubicBezTo>
                          <a:pt x="205" y="78"/>
                          <a:pt x="208" y="119"/>
                          <a:pt x="145" y="133"/>
                        </a:cubicBezTo>
                        <a:cubicBezTo>
                          <a:pt x="83" y="148"/>
                          <a:pt x="44" y="161"/>
                          <a:pt x="23" y="110"/>
                        </a:cubicBezTo>
                        <a:cubicBezTo>
                          <a:pt x="0" y="55"/>
                          <a:pt x="42" y="7"/>
                          <a:pt x="111" y="4"/>
                        </a:cubicBezTo>
                        <a:cubicBezTo>
                          <a:pt x="181" y="0"/>
                          <a:pt x="186" y="22"/>
                          <a:pt x="194" y="45"/>
                        </a:cubicBezTo>
                        <a:close/>
                      </a:path>
                    </a:pathLst>
                  </a:custGeom>
                  <a:solidFill>
                    <a:srgbClr val="EBC2A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 119"/>
                  <p:cNvSpPr>
                    <a:spLocks/>
                  </p:cNvSpPr>
                  <p:nvPr/>
                </p:nvSpPr>
                <p:spPr bwMode="auto">
                  <a:xfrm>
                    <a:off x="8093906" y="4465084"/>
                    <a:ext cx="720480" cy="167200"/>
                  </a:xfrm>
                  <a:custGeom>
                    <a:avLst/>
                    <a:gdLst>
                      <a:gd name="T0" fmla="*/ 343 w 379"/>
                      <a:gd name="T1" fmla="*/ 34 h 88"/>
                      <a:gd name="T2" fmla="*/ 226 w 379"/>
                      <a:gd name="T3" fmla="*/ 72 h 88"/>
                      <a:gd name="T4" fmla="*/ 138 w 379"/>
                      <a:gd name="T5" fmla="*/ 76 h 88"/>
                      <a:gd name="T6" fmla="*/ 23 w 379"/>
                      <a:gd name="T7" fmla="*/ 12 h 88"/>
                      <a:gd name="T8" fmla="*/ 86 w 379"/>
                      <a:gd name="T9" fmla="*/ 7 h 88"/>
                      <a:gd name="T10" fmla="*/ 108 w 379"/>
                      <a:gd name="T11" fmla="*/ 33 h 88"/>
                      <a:gd name="T12" fmla="*/ 217 w 379"/>
                      <a:gd name="T13" fmla="*/ 18 h 88"/>
                      <a:gd name="T14" fmla="*/ 320 w 379"/>
                      <a:gd name="T15" fmla="*/ 23 h 88"/>
                      <a:gd name="T16" fmla="*/ 343 w 379"/>
                      <a:gd name="T17" fmla="*/ 34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" h="88">
                        <a:moveTo>
                          <a:pt x="343" y="34"/>
                        </a:moveTo>
                        <a:cubicBezTo>
                          <a:pt x="306" y="43"/>
                          <a:pt x="265" y="60"/>
                          <a:pt x="226" y="72"/>
                        </a:cubicBezTo>
                        <a:cubicBezTo>
                          <a:pt x="186" y="84"/>
                          <a:pt x="161" y="88"/>
                          <a:pt x="138" y="76"/>
                        </a:cubicBezTo>
                        <a:cubicBezTo>
                          <a:pt x="114" y="64"/>
                          <a:pt x="47" y="24"/>
                          <a:pt x="23" y="12"/>
                        </a:cubicBezTo>
                        <a:cubicBezTo>
                          <a:pt x="0" y="0"/>
                          <a:pt x="72" y="2"/>
                          <a:pt x="86" y="7"/>
                        </a:cubicBezTo>
                        <a:cubicBezTo>
                          <a:pt x="101" y="12"/>
                          <a:pt x="91" y="48"/>
                          <a:pt x="108" y="33"/>
                        </a:cubicBezTo>
                        <a:cubicBezTo>
                          <a:pt x="126" y="19"/>
                          <a:pt x="181" y="19"/>
                          <a:pt x="217" y="18"/>
                        </a:cubicBezTo>
                        <a:cubicBezTo>
                          <a:pt x="253" y="18"/>
                          <a:pt x="300" y="26"/>
                          <a:pt x="320" y="23"/>
                        </a:cubicBezTo>
                        <a:cubicBezTo>
                          <a:pt x="339" y="21"/>
                          <a:pt x="379" y="33"/>
                          <a:pt x="343" y="34"/>
                        </a:cubicBezTo>
                        <a:close/>
                      </a:path>
                    </a:pathLst>
                  </a:custGeom>
                  <a:solidFill>
                    <a:srgbClr val="DCAC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 120"/>
                  <p:cNvSpPr>
                    <a:spLocks/>
                  </p:cNvSpPr>
                  <p:nvPr/>
                </p:nvSpPr>
                <p:spPr bwMode="auto">
                  <a:xfrm>
                    <a:off x="7479826" y="4335883"/>
                    <a:ext cx="793440" cy="658160"/>
                  </a:xfrm>
                  <a:custGeom>
                    <a:avLst/>
                    <a:gdLst>
                      <a:gd name="T0" fmla="*/ 418 w 418"/>
                      <a:gd name="T1" fmla="*/ 200 h 347"/>
                      <a:gd name="T2" fmla="*/ 379 w 418"/>
                      <a:gd name="T3" fmla="*/ 221 h 347"/>
                      <a:gd name="T4" fmla="*/ 373 w 418"/>
                      <a:gd name="T5" fmla="*/ 178 h 347"/>
                      <a:gd name="T6" fmla="*/ 339 w 418"/>
                      <a:gd name="T7" fmla="*/ 170 h 347"/>
                      <a:gd name="T8" fmla="*/ 298 w 418"/>
                      <a:gd name="T9" fmla="*/ 126 h 347"/>
                      <a:gd name="T10" fmla="*/ 227 w 418"/>
                      <a:gd name="T11" fmla="*/ 123 h 347"/>
                      <a:gd name="T12" fmla="*/ 176 w 418"/>
                      <a:gd name="T13" fmla="*/ 48 h 347"/>
                      <a:gd name="T14" fmla="*/ 21 w 418"/>
                      <a:gd name="T15" fmla="*/ 15 h 347"/>
                      <a:gd name="T16" fmla="*/ 56 w 418"/>
                      <a:gd name="T17" fmla="*/ 100 h 347"/>
                      <a:gd name="T18" fmla="*/ 173 w 418"/>
                      <a:gd name="T19" fmla="*/ 209 h 347"/>
                      <a:gd name="T20" fmla="*/ 320 w 418"/>
                      <a:gd name="T21" fmla="*/ 324 h 347"/>
                      <a:gd name="T22" fmla="*/ 354 w 418"/>
                      <a:gd name="T23" fmla="*/ 306 h 347"/>
                      <a:gd name="T24" fmla="*/ 418 w 418"/>
                      <a:gd name="T25" fmla="*/ 200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18" h="347">
                        <a:moveTo>
                          <a:pt x="418" y="200"/>
                        </a:moveTo>
                        <a:cubicBezTo>
                          <a:pt x="406" y="200"/>
                          <a:pt x="395" y="202"/>
                          <a:pt x="379" y="221"/>
                        </a:cubicBezTo>
                        <a:cubicBezTo>
                          <a:pt x="363" y="239"/>
                          <a:pt x="392" y="192"/>
                          <a:pt x="373" y="178"/>
                        </a:cubicBezTo>
                        <a:cubicBezTo>
                          <a:pt x="354" y="165"/>
                          <a:pt x="353" y="164"/>
                          <a:pt x="339" y="170"/>
                        </a:cubicBezTo>
                        <a:cubicBezTo>
                          <a:pt x="325" y="176"/>
                          <a:pt x="324" y="142"/>
                          <a:pt x="298" y="126"/>
                        </a:cubicBezTo>
                        <a:cubicBezTo>
                          <a:pt x="273" y="111"/>
                          <a:pt x="261" y="113"/>
                          <a:pt x="227" y="123"/>
                        </a:cubicBezTo>
                        <a:cubicBezTo>
                          <a:pt x="193" y="133"/>
                          <a:pt x="275" y="101"/>
                          <a:pt x="176" y="48"/>
                        </a:cubicBezTo>
                        <a:cubicBezTo>
                          <a:pt x="115" y="15"/>
                          <a:pt x="43" y="0"/>
                          <a:pt x="21" y="15"/>
                        </a:cubicBezTo>
                        <a:cubicBezTo>
                          <a:pt x="0" y="30"/>
                          <a:pt x="28" y="81"/>
                          <a:pt x="56" y="100"/>
                        </a:cubicBezTo>
                        <a:cubicBezTo>
                          <a:pt x="83" y="119"/>
                          <a:pt x="151" y="193"/>
                          <a:pt x="173" y="209"/>
                        </a:cubicBezTo>
                        <a:cubicBezTo>
                          <a:pt x="194" y="225"/>
                          <a:pt x="295" y="301"/>
                          <a:pt x="320" y="324"/>
                        </a:cubicBezTo>
                        <a:cubicBezTo>
                          <a:pt x="346" y="347"/>
                          <a:pt x="360" y="341"/>
                          <a:pt x="354" y="306"/>
                        </a:cubicBezTo>
                        <a:cubicBezTo>
                          <a:pt x="348" y="270"/>
                          <a:pt x="376" y="244"/>
                          <a:pt x="418" y="200"/>
                        </a:cubicBezTo>
                        <a:close/>
                      </a:path>
                    </a:pathLst>
                  </a:custGeom>
                  <a:solidFill>
                    <a:srgbClr val="DCAC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 121"/>
                  <p:cNvSpPr>
                    <a:spLocks/>
                  </p:cNvSpPr>
                  <p:nvPr/>
                </p:nvSpPr>
                <p:spPr bwMode="auto">
                  <a:xfrm>
                    <a:off x="7487426" y="4161084"/>
                    <a:ext cx="414960" cy="281200"/>
                  </a:xfrm>
                  <a:custGeom>
                    <a:avLst/>
                    <a:gdLst>
                      <a:gd name="T0" fmla="*/ 30 w 219"/>
                      <a:gd name="T1" fmla="*/ 24 h 148"/>
                      <a:gd name="T2" fmla="*/ 20 w 219"/>
                      <a:gd name="T3" fmla="*/ 85 h 148"/>
                      <a:gd name="T4" fmla="*/ 209 w 219"/>
                      <a:gd name="T5" fmla="*/ 148 h 148"/>
                      <a:gd name="T6" fmla="*/ 133 w 219"/>
                      <a:gd name="T7" fmla="*/ 56 h 148"/>
                      <a:gd name="T8" fmla="*/ 30 w 219"/>
                      <a:gd name="T9" fmla="*/ 24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9" h="148">
                        <a:moveTo>
                          <a:pt x="30" y="24"/>
                        </a:moveTo>
                        <a:cubicBezTo>
                          <a:pt x="0" y="42"/>
                          <a:pt x="6" y="63"/>
                          <a:pt x="20" y="85"/>
                        </a:cubicBezTo>
                        <a:cubicBezTo>
                          <a:pt x="53" y="76"/>
                          <a:pt x="186" y="118"/>
                          <a:pt x="209" y="148"/>
                        </a:cubicBezTo>
                        <a:cubicBezTo>
                          <a:pt x="219" y="113"/>
                          <a:pt x="177" y="100"/>
                          <a:pt x="133" y="56"/>
                        </a:cubicBezTo>
                        <a:cubicBezTo>
                          <a:pt x="112" y="35"/>
                          <a:pt x="71" y="0"/>
                          <a:pt x="30" y="24"/>
                        </a:cubicBezTo>
                        <a:close/>
                      </a:path>
                    </a:pathLst>
                  </a:custGeom>
                  <a:solidFill>
                    <a:srgbClr val="DCAC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Freeform 122"/>
                  <p:cNvSpPr>
                    <a:spLocks/>
                  </p:cNvSpPr>
                  <p:nvPr/>
                </p:nvSpPr>
                <p:spPr bwMode="auto">
                  <a:xfrm>
                    <a:off x="7947986" y="4440764"/>
                    <a:ext cx="335920" cy="231040"/>
                  </a:xfrm>
                  <a:custGeom>
                    <a:avLst/>
                    <a:gdLst>
                      <a:gd name="T0" fmla="*/ 18 w 177"/>
                      <a:gd name="T1" fmla="*/ 36 h 122"/>
                      <a:gd name="T2" fmla="*/ 145 w 177"/>
                      <a:gd name="T3" fmla="*/ 108 h 122"/>
                      <a:gd name="T4" fmla="*/ 162 w 177"/>
                      <a:gd name="T5" fmla="*/ 90 h 122"/>
                      <a:gd name="T6" fmla="*/ 18 w 177"/>
                      <a:gd name="T7" fmla="*/ 3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7" h="122">
                        <a:moveTo>
                          <a:pt x="18" y="36"/>
                        </a:moveTo>
                        <a:cubicBezTo>
                          <a:pt x="39" y="44"/>
                          <a:pt x="120" y="93"/>
                          <a:pt x="145" y="108"/>
                        </a:cubicBezTo>
                        <a:cubicBezTo>
                          <a:pt x="171" y="122"/>
                          <a:pt x="177" y="106"/>
                          <a:pt x="162" y="90"/>
                        </a:cubicBezTo>
                        <a:cubicBezTo>
                          <a:pt x="146" y="73"/>
                          <a:pt x="0" y="0"/>
                          <a:pt x="18" y="36"/>
                        </a:cubicBezTo>
                        <a:close/>
                      </a:path>
                    </a:pathLst>
                  </a:custGeom>
                  <a:solidFill>
                    <a:srgbClr val="DCAC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Freeform 123"/>
                  <p:cNvSpPr>
                    <a:spLocks noEditPoints="1"/>
                  </p:cNvSpPr>
                  <p:nvPr/>
                </p:nvSpPr>
                <p:spPr bwMode="auto">
                  <a:xfrm>
                    <a:off x="8656306" y="4756924"/>
                    <a:ext cx="235600" cy="229520"/>
                  </a:xfrm>
                  <a:custGeom>
                    <a:avLst/>
                    <a:gdLst>
                      <a:gd name="T0" fmla="*/ 109 w 124"/>
                      <a:gd name="T1" fmla="*/ 105 h 121"/>
                      <a:gd name="T2" fmla="*/ 89 w 124"/>
                      <a:gd name="T3" fmla="*/ 15 h 121"/>
                      <a:gd name="T4" fmla="*/ 109 w 124"/>
                      <a:gd name="T5" fmla="*/ 105 h 121"/>
                      <a:gd name="T6" fmla="*/ 46 w 124"/>
                      <a:gd name="T7" fmla="*/ 120 h 121"/>
                      <a:gd name="T8" fmla="*/ 46 w 124"/>
                      <a:gd name="T9" fmla="*/ 118 h 121"/>
                      <a:gd name="T10" fmla="*/ 48 w 124"/>
                      <a:gd name="T11" fmla="*/ 121 h 121"/>
                      <a:gd name="T12" fmla="*/ 46 w 124"/>
                      <a:gd name="T13" fmla="*/ 120 h 121"/>
                      <a:gd name="T14" fmla="*/ 46 w 124"/>
                      <a:gd name="T15" fmla="*/ 40 h 121"/>
                      <a:gd name="T16" fmla="*/ 46 w 124"/>
                      <a:gd name="T17" fmla="*/ 5 h 121"/>
                      <a:gd name="T18" fmla="*/ 49 w 124"/>
                      <a:gd name="T19" fmla="*/ 0 h 121"/>
                      <a:gd name="T20" fmla="*/ 76 w 124"/>
                      <a:gd name="T21" fmla="*/ 103 h 121"/>
                      <a:gd name="T22" fmla="*/ 46 w 124"/>
                      <a:gd name="T23" fmla="*/ 40 h 121"/>
                      <a:gd name="T24" fmla="*/ 46 w 124"/>
                      <a:gd name="T25" fmla="*/ 5 h 121"/>
                      <a:gd name="T26" fmla="*/ 46 w 124"/>
                      <a:gd name="T27" fmla="*/ 40 h 121"/>
                      <a:gd name="T28" fmla="*/ 46 w 124"/>
                      <a:gd name="T29" fmla="*/ 5 h 121"/>
                      <a:gd name="T30" fmla="*/ 46 w 124"/>
                      <a:gd name="T31" fmla="*/ 118 h 121"/>
                      <a:gd name="T32" fmla="*/ 16 w 124"/>
                      <a:gd name="T33" fmla="*/ 8 h 121"/>
                      <a:gd name="T34" fmla="*/ 46 w 124"/>
                      <a:gd name="T35" fmla="*/ 120 h 121"/>
                      <a:gd name="T36" fmla="*/ 46 w 124"/>
                      <a:gd name="T37" fmla="*/ 118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24" h="121">
                        <a:moveTo>
                          <a:pt x="109" y="105"/>
                        </a:moveTo>
                        <a:cubicBezTo>
                          <a:pt x="112" y="80"/>
                          <a:pt x="107" y="44"/>
                          <a:pt x="89" y="15"/>
                        </a:cubicBezTo>
                        <a:cubicBezTo>
                          <a:pt x="123" y="43"/>
                          <a:pt x="124" y="79"/>
                          <a:pt x="109" y="105"/>
                        </a:cubicBezTo>
                        <a:close/>
                        <a:moveTo>
                          <a:pt x="46" y="120"/>
                        </a:moveTo>
                        <a:cubicBezTo>
                          <a:pt x="46" y="118"/>
                          <a:pt x="46" y="118"/>
                          <a:pt x="46" y="118"/>
                        </a:cubicBezTo>
                        <a:cubicBezTo>
                          <a:pt x="47" y="119"/>
                          <a:pt x="47" y="120"/>
                          <a:pt x="48" y="121"/>
                        </a:cubicBezTo>
                        <a:cubicBezTo>
                          <a:pt x="47" y="121"/>
                          <a:pt x="47" y="121"/>
                          <a:pt x="46" y="120"/>
                        </a:cubicBezTo>
                        <a:close/>
                        <a:moveTo>
                          <a:pt x="46" y="40"/>
                        </a:move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7" y="3"/>
                          <a:pt x="48" y="1"/>
                          <a:pt x="49" y="0"/>
                        </a:cubicBezTo>
                        <a:cubicBezTo>
                          <a:pt x="49" y="19"/>
                          <a:pt x="68" y="89"/>
                          <a:pt x="76" y="103"/>
                        </a:cubicBezTo>
                        <a:cubicBezTo>
                          <a:pt x="63" y="95"/>
                          <a:pt x="51" y="66"/>
                          <a:pt x="46" y="40"/>
                        </a:cubicBezTo>
                        <a:close/>
                        <a:moveTo>
                          <a:pt x="46" y="5"/>
                        </a:moveTo>
                        <a:cubicBezTo>
                          <a:pt x="46" y="40"/>
                          <a:pt x="46" y="40"/>
                          <a:pt x="46" y="40"/>
                        </a:cubicBezTo>
                        <a:cubicBezTo>
                          <a:pt x="43" y="27"/>
                          <a:pt x="43" y="13"/>
                          <a:pt x="46" y="5"/>
                        </a:cubicBezTo>
                        <a:close/>
                        <a:moveTo>
                          <a:pt x="46" y="118"/>
                        </a:moveTo>
                        <a:cubicBezTo>
                          <a:pt x="30" y="92"/>
                          <a:pt x="16" y="38"/>
                          <a:pt x="16" y="8"/>
                        </a:cubicBezTo>
                        <a:cubicBezTo>
                          <a:pt x="0" y="43"/>
                          <a:pt x="11" y="99"/>
                          <a:pt x="46" y="120"/>
                        </a:cubicBezTo>
                        <a:lnTo>
                          <a:pt x="46" y="118"/>
                        </a:lnTo>
                        <a:close/>
                      </a:path>
                    </a:pathLst>
                  </a:custGeom>
                  <a:solidFill>
                    <a:srgbClr val="7D60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Freeform 124"/>
                  <p:cNvSpPr>
                    <a:spLocks/>
                  </p:cNvSpPr>
                  <p:nvPr/>
                </p:nvSpPr>
                <p:spPr bwMode="auto">
                  <a:xfrm>
                    <a:off x="8213986" y="4802524"/>
                    <a:ext cx="1410560" cy="446880"/>
                  </a:xfrm>
                  <a:custGeom>
                    <a:avLst/>
                    <a:gdLst>
                      <a:gd name="T0" fmla="*/ 0 w 743"/>
                      <a:gd name="T1" fmla="*/ 115 h 235"/>
                      <a:gd name="T2" fmla="*/ 289 w 743"/>
                      <a:gd name="T3" fmla="*/ 105 h 235"/>
                      <a:gd name="T4" fmla="*/ 708 w 743"/>
                      <a:gd name="T5" fmla="*/ 22 h 235"/>
                      <a:gd name="T6" fmla="*/ 508 w 743"/>
                      <a:gd name="T7" fmla="*/ 65 h 235"/>
                      <a:gd name="T8" fmla="*/ 0 w 743"/>
                      <a:gd name="T9" fmla="*/ 11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3" h="235">
                        <a:moveTo>
                          <a:pt x="0" y="115"/>
                        </a:moveTo>
                        <a:cubicBezTo>
                          <a:pt x="31" y="147"/>
                          <a:pt x="116" y="167"/>
                          <a:pt x="289" y="105"/>
                        </a:cubicBezTo>
                        <a:cubicBezTo>
                          <a:pt x="462" y="43"/>
                          <a:pt x="673" y="44"/>
                          <a:pt x="708" y="22"/>
                        </a:cubicBezTo>
                        <a:cubicBezTo>
                          <a:pt x="743" y="0"/>
                          <a:pt x="696" y="54"/>
                          <a:pt x="508" y="65"/>
                        </a:cubicBezTo>
                        <a:cubicBezTo>
                          <a:pt x="320" y="76"/>
                          <a:pt x="123" y="235"/>
                          <a:pt x="0" y="115"/>
                        </a:cubicBezTo>
                        <a:close/>
                      </a:path>
                    </a:pathLst>
                  </a:custGeom>
                  <a:solidFill>
                    <a:srgbClr val="7D60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Freeform 125"/>
                  <p:cNvSpPr>
                    <a:spLocks/>
                  </p:cNvSpPr>
                  <p:nvPr/>
                </p:nvSpPr>
                <p:spPr bwMode="auto">
                  <a:xfrm>
                    <a:off x="8133426" y="4497003"/>
                    <a:ext cx="646000" cy="220400"/>
                  </a:xfrm>
                  <a:custGeom>
                    <a:avLst/>
                    <a:gdLst>
                      <a:gd name="T0" fmla="*/ 340 w 340"/>
                      <a:gd name="T1" fmla="*/ 26 h 116"/>
                      <a:gd name="T2" fmla="*/ 188 w 340"/>
                      <a:gd name="T3" fmla="*/ 67 h 116"/>
                      <a:gd name="T4" fmla="*/ 111 w 340"/>
                      <a:gd name="T5" fmla="*/ 103 h 116"/>
                      <a:gd name="T6" fmla="*/ 112 w 340"/>
                      <a:gd name="T7" fmla="*/ 75 h 116"/>
                      <a:gd name="T8" fmla="*/ 32 w 340"/>
                      <a:gd name="T9" fmla="*/ 19 h 116"/>
                      <a:gd name="T10" fmla="*/ 128 w 340"/>
                      <a:gd name="T11" fmla="*/ 70 h 116"/>
                      <a:gd name="T12" fmla="*/ 340 w 340"/>
                      <a:gd name="T13" fmla="*/ 26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0" h="116">
                        <a:moveTo>
                          <a:pt x="340" y="26"/>
                        </a:moveTo>
                        <a:cubicBezTo>
                          <a:pt x="286" y="47"/>
                          <a:pt x="219" y="57"/>
                          <a:pt x="188" y="67"/>
                        </a:cubicBezTo>
                        <a:cubicBezTo>
                          <a:pt x="156" y="76"/>
                          <a:pt x="132" y="91"/>
                          <a:pt x="111" y="103"/>
                        </a:cubicBezTo>
                        <a:cubicBezTo>
                          <a:pt x="90" y="116"/>
                          <a:pt x="139" y="96"/>
                          <a:pt x="112" y="75"/>
                        </a:cubicBezTo>
                        <a:cubicBezTo>
                          <a:pt x="85" y="55"/>
                          <a:pt x="64" y="38"/>
                          <a:pt x="32" y="19"/>
                        </a:cubicBezTo>
                        <a:cubicBezTo>
                          <a:pt x="0" y="0"/>
                          <a:pt x="105" y="60"/>
                          <a:pt x="128" y="70"/>
                        </a:cubicBezTo>
                        <a:cubicBezTo>
                          <a:pt x="151" y="80"/>
                          <a:pt x="270" y="38"/>
                          <a:pt x="340" y="26"/>
                        </a:cubicBezTo>
                        <a:close/>
                      </a:path>
                    </a:pathLst>
                  </a:custGeom>
                  <a:solidFill>
                    <a:srgbClr val="7D60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Freeform 126"/>
                  <p:cNvSpPr>
                    <a:spLocks/>
                  </p:cNvSpPr>
                  <p:nvPr/>
                </p:nvSpPr>
                <p:spPr bwMode="auto">
                  <a:xfrm>
                    <a:off x="9989346" y="3831244"/>
                    <a:ext cx="933280" cy="890720"/>
                  </a:xfrm>
                  <a:custGeom>
                    <a:avLst/>
                    <a:gdLst>
                      <a:gd name="T0" fmla="*/ 212 w 492"/>
                      <a:gd name="T1" fmla="*/ 18 h 469"/>
                      <a:gd name="T2" fmla="*/ 114 w 492"/>
                      <a:gd name="T3" fmla="*/ 205 h 469"/>
                      <a:gd name="T4" fmla="*/ 125 w 492"/>
                      <a:gd name="T5" fmla="*/ 323 h 469"/>
                      <a:gd name="T6" fmla="*/ 276 w 492"/>
                      <a:gd name="T7" fmla="*/ 469 h 469"/>
                      <a:gd name="T8" fmla="*/ 315 w 492"/>
                      <a:gd name="T9" fmla="*/ 6 h 469"/>
                      <a:gd name="T10" fmla="*/ 212 w 492"/>
                      <a:gd name="T11" fmla="*/ 18 h 4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2" h="469">
                        <a:moveTo>
                          <a:pt x="212" y="18"/>
                        </a:moveTo>
                        <a:cubicBezTo>
                          <a:pt x="205" y="158"/>
                          <a:pt x="196" y="211"/>
                          <a:pt x="114" y="205"/>
                        </a:cubicBezTo>
                        <a:cubicBezTo>
                          <a:pt x="31" y="200"/>
                          <a:pt x="0" y="295"/>
                          <a:pt x="125" y="323"/>
                        </a:cubicBezTo>
                        <a:cubicBezTo>
                          <a:pt x="220" y="345"/>
                          <a:pt x="224" y="420"/>
                          <a:pt x="276" y="469"/>
                        </a:cubicBezTo>
                        <a:cubicBezTo>
                          <a:pt x="276" y="469"/>
                          <a:pt x="492" y="61"/>
                          <a:pt x="315" y="6"/>
                        </a:cubicBezTo>
                        <a:cubicBezTo>
                          <a:pt x="298" y="0"/>
                          <a:pt x="236" y="14"/>
                          <a:pt x="212" y="18"/>
                        </a:cubicBezTo>
                        <a:close/>
                      </a:path>
                    </a:pathLst>
                  </a:custGeom>
                  <a:solidFill>
                    <a:srgbClr val="BD90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Freeform 127"/>
                  <p:cNvSpPr>
                    <a:spLocks/>
                  </p:cNvSpPr>
                  <p:nvPr/>
                </p:nvSpPr>
                <p:spPr bwMode="auto">
                  <a:xfrm>
                    <a:off x="10408865" y="3806924"/>
                    <a:ext cx="430160" cy="1197760"/>
                  </a:xfrm>
                  <a:custGeom>
                    <a:avLst/>
                    <a:gdLst>
                      <a:gd name="T0" fmla="*/ 79 w 227"/>
                      <a:gd name="T1" fmla="*/ 12 h 631"/>
                      <a:gd name="T2" fmla="*/ 15 w 227"/>
                      <a:gd name="T3" fmla="*/ 22 h 631"/>
                      <a:gd name="T4" fmla="*/ 86 w 227"/>
                      <a:gd name="T5" fmla="*/ 624 h 631"/>
                      <a:gd name="T6" fmla="*/ 181 w 227"/>
                      <a:gd name="T7" fmla="*/ 572 h 631"/>
                      <a:gd name="T8" fmla="*/ 79 w 227"/>
                      <a:gd name="T9" fmla="*/ 12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7" h="631">
                        <a:moveTo>
                          <a:pt x="79" y="12"/>
                        </a:moveTo>
                        <a:cubicBezTo>
                          <a:pt x="62" y="0"/>
                          <a:pt x="15" y="22"/>
                          <a:pt x="15" y="22"/>
                        </a:cubicBezTo>
                        <a:cubicBezTo>
                          <a:pt x="0" y="99"/>
                          <a:pt x="41" y="473"/>
                          <a:pt x="86" y="624"/>
                        </a:cubicBezTo>
                        <a:cubicBezTo>
                          <a:pt x="86" y="624"/>
                          <a:pt x="136" y="631"/>
                          <a:pt x="181" y="572"/>
                        </a:cubicBezTo>
                        <a:cubicBezTo>
                          <a:pt x="227" y="512"/>
                          <a:pt x="211" y="59"/>
                          <a:pt x="79" y="12"/>
                        </a:cubicBezTo>
                        <a:close/>
                      </a:path>
                    </a:pathLst>
                  </a:custGeom>
                  <a:solidFill>
                    <a:srgbClr val="DBF4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Freeform 128"/>
                  <p:cNvSpPr>
                    <a:spLocks/>
                  </p:cNvSpPr>
                  <p:nvPr/>
                </p:nvSpPr>
                <p:spPr bwMode="auto">
                  <a:xfrm>
                    <a:off x="10480305" y="3670124"/>
                    <a:ext cx="1226640" cy="1328479"/>
                  </a:xfrm>
                  <a:custGeom>
                    <a:avLst/>
                    <a:gdLst>
                      <a:gd name="T0" fmla="*/ 416 w 646"/>
                      <a:gd name="T1" fmla="*/ 27 h 700"/>
                      <a:gd name="T2" fmla="*/ 363 w 646"/>
                      <a:gd name="T3" fmla="*/ 27 h 700"/>
                      <a:gd name="T4" fmla="*/ 34 w 646"/>
                      <a:gd name="T5" fmla="*/ 64 h 700"/>
                      <a:gd name="T6" fmla="*/ 13 w 646"/>
                      <a:gd name="T7" fmla="*/ 231 h 700"/>
                      <a:gd name="T8" fmla="*/ 72 w 646"/>
                      <a:gd name="T9" fmla="*/ 700 h 700"/>
                      <a:gd name="T10" fmla="*/ 410 w 646"/>
                      <a:gd name="T11" fmla="*/ 692 h 700"/>
                      <a:gd name="T12" fmla="*/ 646 w 646"/>
                      <a:gd name="T13" fmla="*/ 696 h 700"/>
                      <a:gd name="T14" fmla="*/ 646 w 646"/>
                      <a:gd name="T15" fmla="*/ 0 h 700"/>
                      <a:gd name="T16" fmla="*/ 416 w 646"/>
                      <a:gd name="T17" fmla="*/ 27 h 7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46" h="700">
                        <a:moveTo>
                          <a:pt x="416" y="27"/>
                        </a:moveTo>
                        <a:cubicBezTo>
                          <a:pt x="397" y="27"/>
                          <a:pt x="379" y="27"/>
                          <a:pt x="363" y="27"/>
                        </a:cubicBezTo>
                        <a:cubicBezTo>
                          <a:pt x="229" y="23"/>
                          <a:pt x="69" y="60"/>
                          <a:pt x="34" y="64"/>
                        </a:cubicBezTo>
                        <a:cubicBezTo>
                          <a:pt x="0" y="67"/>
                          <a:pt x="7" y="126"/>
                          <a:pt x="13" y="231"/>
                        </a:cubicBezTo>
                        <a:cubicBezTo>
                          <a:pt x="18" y="337"/>
                          <a:pt x="62" y="668"/>
                          <a:pt x="72" y="700"/>
                        </a:cubicBezTo>
                        <a:cubicBezTo>
                          <a:pt x="190" y="694"/>
                          <a:pt x="303" y="692"/>
                          <a:pt x="410" y="692"/>
                        </a:cubicBezTo>
                        <a:cubicBezTo>
                          <a:pt x="646" y="696"/>
                          <a:pt x="646" y="696"/>
                          <a:pt x="646" y="696"/>
                        </a:cubicBezTo>
                        <a:cubicBezTo>
                          <a:pt x="646" y="0"/>
                          <a:pt x="646" y="0"/>
                          <a:pt x="646" y="0"/>
                        </a:cubicBezTo>
                        <a:lnTo>
                          <a:pt x="416" y="27"/>
                        </a:ln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7" name="Freeform 129"/>
                  <p:cNvSpPr>
                    <a:spLocks/>
                  </p:cNvSpPr>
                  <p:nvPr/>
                </p:nvSpPr>
                <p:spPr bwMode="auto">
                  <a:xfrm>
                    <a:off x="10512225" y="3702044"/>
                    <a:ext cx="1194720" cy="1257040"/>
                  </a:xfrm>
                  <a:custGeom>
                    <a:avLst/>
                    <a:gdLst>
                      <a:gd name="T0" fmla="*/ 629 w 629"/>
                      <a:gd name="T1" fmla="*/ 0 h 662"/>
                      <a:gd name="T2" fmla="*/ 345 w 629"/>
                      <a:gd name="T3" fmla="*/ 24 h 662"/>
                      <a:gd name="T4" fmla="*/ 33 w 629"/>
                      <a:gd name="T5" fmla="*/ 59 h 662"/>
                      <a:gd name="T6" fmla="*/ 12 w 629"/>
                      <a:gd name="T7" fmla="*/ 218 h 662"/>
                      <a:gd name="T8" fmla="*/ 69 w 629"/>
                      <a:gd name="T9" fmla="*/ 662 h 662"/>
                      <a:gd name="T10" fmla="*/ 420 w 629"/>
                      <a:gd name="T11" fmla="*/ 644 h 662"/>
                      <a:gd name="T12" fmla="*/ 629 w 629"/>
                      <a:gd name="T13" fmla="*/ 652 h 662"/>
                      <a:gd name="T14" fmla="*/ 629 w 629"/>
                      <a:gd name="T15" fmla="*/ 0 h 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29" h="662">
                        <a:moveTo>
                          <a:pt x="629" y="0"/>
                        </a:moveTo>
                        <a:cubicBezTo>
                          <a:pt x="603" y="1"/>
                          <a:pt x="419" y="26"/>
                          <a:pt x="345" y="24"/>
                        </a:cubicBezTo>
                        <a:cubicBezTo>
                          <a:pt x="271" y="22"/>
                          <a:pt x="66" y="56"/>
                          <a:pt x="33" y="59"/>
                        </a:cubicBezTo>
                        <a:cubicBezTo>
                          <a:pt x="0" y="62"/>
                          <a:pt x="7" y="118"/>
                          <a:pt x="12" y="218"/>
                        </a:cubicBezTo>
                        <a:cubicBezTo>
                          <a:pt x="18" y="318"/>
                          <a:pt x="59" y="631"/>
                          <a:pt x="69" y="662"/>
                        </a:cubicBezTo>
                        <a:cubicBezTo>
                          <a:pt x="110" y="646"/>
                          <a:pt x="252" y="642"/>
                          <a:pt x="420" y="644"/>
                        </a:cubicBezTo>
                        <a:cubicBezTo>
                          <a:pt x="629" y="652"/>
                          <a:pt x="629" y="652"/>
                          <a:pt x="629" y="652"/>
                        </a:cubicBezTo>
                        <a:lnTo>
                          <a:pt x="629" y="0"/>
                        </a:lnTo>
                        <a:close/>
                      </a:path>
                    </a:pathLst>
                  </a:custGeom>
                  <a:solidFill>
                    <a:srgbClr val="1835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Freeform 130"/>
                  <p:cNvSpPr>
                    <a:spLocks/>
                  </p:cNvSpPr>
                  <p:nvPr/>
                </p:nvSpPr>
                <p:spPr bwMode="auto">
                  <a:xfrm>
                    <a:off x="10650545" y="4471164"/>
                    <a:ext cx="775200" cy="85120"/>
                  </a:xfrm>
                  <a:custGeom>
                    <a:avLst/>
                    <a:gdLst>
                      <a:gd name="T0" fmla="*/ 0 w 408"/>
                      <a:gd name="T1" fmla="*/ 45 h 45"/>
                      <a:gd name="T2" fmla="*/ 408 w 408"/>
                      <a:gd name="T3" fmla="*/ 0 h 45"/>
                      <a:gd name="T4" fmla="*/ 0 w 408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08" h="45">
                        <a:moveTo>
                          <a:pt x="0" y="45"/>
                        </a:moveTo>
                        <a:cubicBezTo>
                          <a:pt x="140" y="18"/>
                          <a:pt x="310" y="6"/>
                          <a:pt x="408" y="0"/>
                        </a:cubicBezTo>
                        <a:cubicBezTo>
                          <a:pt x="315" y="24"/>
                          <a:pt x="146" y="37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10902865" y="4305483"/>
                    <a:ext cx="197600" cy="173280"/>
                  </a:xfrm>
                  <a:custGeom>
                    <a:avLst/>
                    <a:gdLst>
                      <a:gd name="T0" fmla="*/ 70 w 104"/>
                      <a:gd name="T1" fmla="*/ 4 h 91"/>
                      <a:gd name="T2" fmla="*/ 52 w 104"/>
                      <a:gd name="T3" fmla="*/ 0 h 91"/>
                      <a:gd name="T4" fmla="*/ 52 w 104"/>
                      <a:gd name="T5" fmla="*/ 11 h 91"/>
                      <a:gd name="T6" fmla="*/ 66 w 104"/>
                      <a:gd name="T7" fmla="*/ 14 h 91"/>
                      <a:gd name="T8" fmla="*/ 84 w 104"/>
                      <a:gd name="T9" fmla="*/ 60 h 91"/>
                      <a:gd name="T10" fmla="*/ 52 w 104"/>
                      <a:gd name="T11" fmla="*/ 81 h 91"/>
                      <a:gd name="T12" fmla="*/ 52 w 104"/>
                      <a:gd name="T13" fmla="*/ 91 h 91"/>
                      <a:gd name="T14" fmla="*/ 94 w 104"/>
                      <a:gd name="T15" fmla="*/ 64 h 91"/>
                      <a:gd name="T16" fmla="*/ 70 w 104"/>
                      <a:gd name="T17" fmla="*/ 4 h 91"/>
                      <a:gd name="T18" fmla="*/ 52 w 104"/>
                      <a:gd name="T19" fmla="*/ 0 h 91"/>
                      <a:gd name="T20" fmla="*/ 10 w 104"/>
                      <a:gd name="T21" fmla="*/ 27 h 91"/>
                      <a:gd name="T22" fmla="*/ 33 w 104"/>
                      <a:gd name="T23" fmla="*/ 88 h 91"/>
                      <a:gd name="T24" fmla="*/ 52 w 104"/>
                      <a:gd name="T25" fmla="*/ 91 h 91"/>
                      <a:gd name="T26" fmla="*/ 52 w 104"/>
                      <a:gd name="T27" fmla="*/ 81 h 91"/>
                      <a:gd name="T28" fmla="*/ 38 w 104"/>
                      <a:gd name="T29" fmla="*/ 78 h 91"/>
                      <a:gd name="T30" fmla="*/ 20 w 104"/>
                      <a:gd name="T31" fmla="*/ 32 h 91"/>
                      <a:gd name="T32" fmla="*/ 52 w 104"/>
                      <a:gd name="T33" fmla="*/ 11 h 91"/>
                      <a:gd name="T34" fmla="*/ 52 w 104"/>
                      <a:gd name="T35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4" h="91">
                        <a:moveTo>
                          <a:pt x="70" y="4"/>
                        </a:moveTo>
                        <a:cubicBezTo>
                          <a:pt x="64" y="1"/>
                          <a:pt x="58" y="0"/>
                          <a:pt x="52" y="0"/>
                        </a:cubicBezTo>
                        <a:cubicBezTo>
                          <a:pt x="52" y="11"/>
                          <a:pt x="52" y="11"/>
                          <a:pt x="52" y="11"/>
                        </a:cubicBezTo>
                        <a:cubicBezTo>
                          <a:pt x="56" y="11"/>
                          <a:pt x="61" y="12"/>
                          <a:pt x="66" y="14"/>
                        </a:cubicBezTo>
                        <a:cubicBezTo>
                          <a:pt x="83" y="21"/>
                          <a:pt x="91" y="42"/>
                          <a:pt x="84" y="60"/>
                        </a:cubicBezTo>
                        <a:cubicBezTo>
                          <a:pt x="78" y="73"/>
                          <a:pt x="65" y="81"/>
                          <a:pt x="52" y="81"/>
                        </a:cubicBezTo>
                        <a:cubicBezTo>
                          <a:pt x="52" y="91"/>
                          <a:pt x="52" y="91"/>
                          <a:pt x="52" y="91"/>
                        </a:cubicBezTo>
                        <a:cubicBezTo>
                          <a:pt x="69" y="91"/>
                          <a:pt x="86" y="81"/>
                          <a:pt x="94" y="64"/>
                        </a:cubicBezTo>
                        <a:cubicBezTo>
                          <a:pt x="104" y="41"/>
                          <a:pt x="93" y="14"/>
                          <a:pt x="70" y="4"/>
                        </a:cubicBezTo>
                        <a:close/>
                        <a:moveTo>
                          <a:pt x="52" y="0"/>
                        </a:moveTo>
                        <a:cubicBezTo>
                          <a:pt x="34" y="0"/>
                          <a:pt x="17" y="10"/>
                          <a:pt x="10" y="27"/>
                        </a:cubicBezTo>
                        <a:cubicBezTo>
                          <a:pt x="0" y="51"/>
                          <a:pt x="10" y="78"/>
                          <a:pt x="33" y="88"/>
                        </a:cubicBezTo>
                        <a:cubicBezTo>
                          <a:pt x="39" y="90"/>
                          <a:pt x="46" y="91"/>
                          <a:pt x="52" y="91"/>
                        </a:cubicBezTo>
                        <a:cubicBezTo>
                          <a:pt x="52" y="81"/>
                          <a:pt x="52" y="81"/>
                          <a:pt x="52" y="81"/>
                        </a:cubicBezTo>
                        <a:cubicBezTo>
                          <a:pt x="47" y="81"/>
                          <a:pt x="42" y="80"/>
                          <a:pt x="38" y="78"/>
                        </a:cubicBezTo>
                        <a:cubicBezTo>
                          <a:pt x="20" y="70"/>
                          <a:pt x="12" y="49"/>
                          <a:pt x="20" y="32"/>
                        </a:cubicBezTo>
                        <a:cubicBezTo>
                          <a:pt x="25" y="19"/>
                          <a:pt x="38" y="11"/>
                          <a:pt x="52" y="11"/>
                        </a:cubicBez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0" name="Freeform 132"/>
                  <p:cNvSpPr>
                    <a:spLocks/>
                  </p:cNvSpPr>
                  <p:nvPr/>
                </p:nvSpPr>
                <p:spPr bwMode="auto">
                  <a:xfrm>
                    <a:off x="10992545" y="4349564"/>
                    <a:ext cx="38000" cy="38000"/>
                  </a:xfrm>
                  <a:custGeom>
                    <a:avLst/>
                    <a:gdLst>
                      <a:gd name="T0" fmla="*/ 14 w 20"/>
                      <a:gd name="T1" fmla="*/ 2 h 20"/>
                      <a:gd name="T2" fmla="*/ 2 w 20"/>
                      <a:gd name="T3" fmla="*/ 6 h 20"/>
                      <a:gd name="T4" fmla="*/ 7 w 20"/>
                      <a:gd name="T5" fmla="*/ 18 h 20"/>
                      <a:gd name="T6" fmla="*/ 18 w 20"/>
                      <a:gd name="T7" fmla="*/ 13 h 20"/>
                      <a:gd name="T8" fmla="*/ 14 w 20"/>
                      <a:gd name="T9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14" y="2"/>
                        </a:moveTo>
                        <a:cubicBezTo>
                          <a:pt x="9" y="0"/>
                          <a:pt x="4" y="2"/>
                          <a:pt x="2" y="6"/>
                        </a:cubicBezTo>
                        <a:cubicBezTo>
                          <a:pt x="0" y="11"/>
                          <a:pt x="2" y="16"/>
                          <a:pt x="7" y="18"/>
                        </a:cubicBezTo>
                        <a:cubicBezTo>
                          <a:pt x="11" y="20"/>
                          <a:pt x="16" y="18"/>
                          <a:pt x="18" y="13"/>
                        </a:cubicBezTo>
                        <a:cubicBezTo>
                          <a:pt x="20" y="9"/>
                          <a:pt x="18" y="4"/>
                          <a:pt x="14" y="2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Freeform 133"/>
                  <p:cNvSpPr>
                    <a:spLocks/>
                  </p:cNvSpPr>
                  <p:nvPr/>
                </p:nvSpPr>
                <p:spPr bwMode="auto">
                  <a:xfrm>
                    <a:off x="10971265" y="4398204"/>
                    <a:ext cx="38000" cy="36480"/>
                  </a:xfrm>
                  <a:custGeom>
                    <a:avLst/>
                    <a:gdLst>
                      <a:gd name="T0" fmla="*/ 14 w 20"/>
                      <a:gd name="T1" fmla="*/ 1 h 19"/>
                      <a:gd name="T2" fmla="*/ 2 w 20"/>
                      <a:gd name="T3" fmla="*/ 6 h 19"/>
                      <a:gd name="T4" fmla="*/ 7 w 20"/>
                      <a:gd name="T5" fmla="*/ 18 h 19"/>
                      <a:gd name="T6" fmla="*/ 18 w 20"/>
                      <a:gd name="T7" fmla="*/ 13 h 19"/>
                      <a:gd name="T8" fmla="*/ 14 w 20"/>
                      <a:gd name="T9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4" y="1"/>
                        </a:moveTo>
                        <a:cubicBezTo>
                          <a:pt x="9" y="0"/>
                          <a:pt x="4" y="2"/>
                          <a:pt x="2" y="6"/>
                        </a:cubicBezTo>
                        <a:cubicBezTo>
                          <a:pt x="0" y="10"/>
                          <a:pt x="2" y="16"/>
                          <a:pt x="7" y="18"/>
                        </a:cubicBezTo>
                        <a:cubicBezTo>
                          <a:pt x="11" y="19"/>
                          <a:pt x="16" y="17"/>
                          <a:pt x="18" y="13"/>
                        </a:cubicBezTo>
                        <a:cubicBezTo>
                          <a:pt x="20" y="9"/>
                          <a:pt x="18" y="3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11115665" y="4282684"/>
                    <a:ext cx="183920" cy="173280"/>
                  </a:xfrm>
                  <a:custGeom>
                    <a:avLst/>
                    <a:gdLst>
                      <a:gd name="T0" fmla="*/ 94 w 97"/>
                      <a:gd name="T1" fmla="*/ 39 h 91"/>
                      <a:gd name="T2" fmla="*/ 48 w 97"/>
                      <a:gd name="T3" fmla="*/ 0 h 91"/>
                      <a:gd name="T4" fmla="*/ 48 w 97"/>
                      <a:gd name="T5" fmla="*/ 11 h 91"/>
                      <a:gd name="T6" fmla="*/ 83 w 97"/>
                      <a:gd name="T7" fmla="*/ 41 h 91"/>
                      <a:gd name="T8" fmla="*/ 53 w 97"/>
                      <a:gd name="T9" fmla="*/ 80 h 91"/>
                      <a:gd name="T10" fmla="*/ 48 w 97"/>
                      <a:gd name="T11" fmla="*/ 81 h 91"/>
                      <a:gd name="T12" fmla="*/ 48 w 97"/>
                      <a:gd name="T13" fmla="*/ 91 h 91"/>
                      <a:gd name="T14" fmla="*/ 55 w 97"/>
                      <a:gd name="T15" fmla="*/ 91 h 91"/>
                      <a:gd name="T16" fmla="*/ 94 w 97"/>
                      <a:gd name="T17" fmla="*/ 39 h 91"/>
                      <a:gd name="T18" fmla="*/ 48 w 97"/>
                      <a:gd name="T19" fmla="*/ 0 h 91"/>
                      <a:gd name="T20" fmla="*/ 42 w 97"/>
                      <a:gd name="T21" fmla="*/ 0 h 91"/>
                      <a:gd name="T22" fmla="*/ 3 w 97"/>
                      <a:gd name="T23" fmla="*/ 52 h 91"/>
                      <a:gd name="T24" fmla="*/ 48 w 97"/>
                      <a:gd name="T25" fmla="*/ 91 h 91"/>
                      <a:gd name="T26" fmla="*/ 48 w 97"/>
                      <a:gd name="T27" fmla="*/ 81 h 91"/>
                      <a:gd name="T28" fmla="*/ 14 w 97"/>
                      <a:gd name="T29" fmla="*/ 50 h 91"/>
                      <a:gd name="T30" fmla="*/ 44 w 97"/>
                      <a:gd name="T31" fmla="*/ 11 h 91"/>
                      <a:gd name="T32" fmla="*/ 48 w 97"/>
                      <a:gd name="T33" fmla="*/ 11 h 91"/>
                      <a:gd name="T34" fmla="*/ 48 w 97"/>
                      <a:gd name="T35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7" h="91">
                        <a:moveTo>
                          <a:pt x="94" y="39"/>
                        </a:moveTo>
                        <a:cubicBezTo>
                          <a:pt x="91" y="16"/>
                          <a:pt x="71" y="0"/>
                          <a:pt x="48" y="0"/>
                        </a:cubicBezTo>
                        <a:cubicBezTo>
                          <a:pt x="48" y="11"/>
                          <a:pt x="48" y="11"/>
                          <a:pt x="48" y="11"/>
                        </a:cubicBezTo>
                        <a:cubicBezTo>
                          <a:pt x="66" y="11"/>
                          <a:pt x="81" y="23"/>
                          <a:pt x="83" y="41"/>
                        </a:cubicBezTo>
                        <a:cubicBezTo>
                          <a:pt x="86" y="60"/>
                          <a:pt x="72" y="78"/>
                          <a:pt x="53" y="80"/>
                        </a:cubicBezTo>
                        <a:cubicBezTo>
                          <a:pt x="52" y="80"/>
                          <a:pt x="50" y="81"/>
                          <a:pt x="48" y="81"/>
                        </a:cubicBezTo>
                        <a:cubicBezTo>
                          <a:pt x="48" y="91"/>
                          <a:pt x="48" y="91"/>
                          <a:pt x="48" y="91"/>
                        </a:cubicBezTo>
                        <a:cubicBezTo>
                          <a:pt x="51" y="91"/>
                          <a:pt x="53" y="91"/>
                          <a:pt x="55" y="91"/>
                        </a:cubicBezTo>
                        <a:cubicBezTo>
                          <a:pt x="80" y="87"/>
                          <a:pt x="97" y="64"/>
                          <a:pt x="94" y="39"/>
                        </a:cubicBezTo>
                        <a:close/>
                        <a:moveTo>
                          <a:pt x="48" y="0"/>
                        </a:moveTo>
                        <a:cubicBezTo>
                          <a:pt x="46" y="0"/>
                          <a:pt x="44" y="0"/>
                          <a:pt x="42" y="0"/>
                        </a:cubicBezTo>
                        <a:cubicBezTo>
                          <a:pt x="17" y="4"/>
                          <a:pt x="0" y="27"/>
                          <a:pt x="3" y="52"/>
                        </a:cubicBezTo>
                        <a:cubicBezTo>
                          <a:pt x="6" y="75"/>
                          <a:pt x="26" y="91"/>
                          <a:pt x="48" y="91"/>
                        </a:cubicBezTo>
                        <a:cubicBezTo>
                          <a:pt x="48" y="81"/>
                          <a:pt x="48" y="81"/>
                          <a:pt x="48" y="81"/>
                        </a:cubicBezTo>
                        <a:cubicBezTo>
                          <a:pt x="31" y="81"/>
                          <a:pt x="16" y="68"/>
                          <a:pt x="14" y="50"/>
                        </a:cubicBezTo>
                        <a:cubicBezTo>
                          <a:pt x="11" y="31"/>
                          <a:pt x="25" y="14"/>
                          <a:pt x="44" y="11"/>
                        </a:cubicBezTo>
                        <a:cubicBezTo>
                          <a:pt x="45" y="11"/>
                          <a:pt x="47" y="11"/>
                          <a:pt x="48" y="11"/>
                        </a:cubicBez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" name="Freeform 135"/>
                  <p:cNvSpPr>
                    <a:spLocks/>
                  </p:cNvSpPr>
                  <p:nvPr/>
                </p:nvSpPr>
                <p:spPr bwMode="auto">
                  <a:xfrm>
                    <a:off x="11217505" y="4348043"/>
                    <a:ext cx="34960" cy="34960"/>
                  </a:xfrm>
                  <a:custGeom>
                    <a:avLst/>
                    <a:gdLst>
                      <a:gd name="T0" fmla="*/ 18 w 19"/>
                      <a:gd name="T1" fmla="*/ 8 h 19"/>
                      <a:gd name="T2" fmla="*/ 8 w 19"/>
                      <a:gd name="T3" fmla="*/ 1 h 19"/>
                      <a:gd name="T4" fmla="*/ 1 w 19"/>
                      <a:gd name="T5" fmla="*/ 11 h 19"/>
                      <a:gd name="T6" fmla="*/ 10 w 19"/>
                      <a:gd name="T7" fmla="*/ 18 h 19"/>
                      <a:gd name="T8" fmla="*/ 18 w 19"/>
                      <a:gd name="T9" fmla="*/ 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9">
                        <a:moveTo>
                          <a:pt x="18" y="8"/>
                        </a:moveTo>
                        <a:cubicBezTo>
                          <a:pt x="17" y="4"/>
                          <a:pt x="13" y="0"/>
                          <a:pt x="8" y="1"/>
                        </a:cubicBezTo>
                        <a:cubicBezTo>
                          <a:pt x="3" y="2"/>
                          <a:pt x="0" y="6"/>
                          <a:pt x="1" y="11"/>
                        </a:cubicBezTo>
                        <a:cubicBezTo>
                          <a:pt x="1" y="16"/>
                          <a:pt x="6" y="19"/>
                          <a:pt x="10" y="18"/>
                        </a:cubicBezTo>
                        <a:cubicBezTo>
                          <a:pt x="15" y="18"/>
                          <a:pt x="19" y="13"/>
                          <a:pt x="18" y="8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Freeform 136"/>
                  <p:cNvSpPr>
                    <a:spLocks/>
                  </p:cNvSpPr>
                  <p:nvPr/>
                </p:nvSpPr>
                <p:spPr bwMode="auto">
                  <a:xfrm>
                    <a:off x="11164305" y="4355644"/>
                    <a:ext cx="34960" cy="34960"/>
                  </a:xfrm>
                  <a:custGeom>
                    <a:avLst/>
                    <a:gdLst>
                      <a:gd name="T0" fmla="*/ 18 w 19"/>
                      <a:gd name="T1" fmla="*/ 8 h 19"/>
                      <a:gd name="T2" fmla="*/ 9 w 19"/>
                      <a:gd name="T3" fmla="*/ 1 h 19"/>
                      <a:gd name="T4" fmla="*/ 1 w 19"/>
                      <a:gd name="T5" fmla="*/ 11 h 19"/>
                      <a:gd name="T6" fmla="*/ 11 w 19"/>
                      <a:gd name="T7" fmla="*/ 18 h 19"/>
                      <a:gd name="T8" fmla="*/ 18 w 19"/>
                      <a:gd name="T9" fmla="*/ 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9">
                        <a:moveTo>
                          <a:pt x="18" y="8"/>
                        </a:moveTo>
                        <a:cubicBezTo>
                          <a:pt x="18" y="4"/>
                          <a:pt x="13" y="0"/>
                          <a:pt x="9" y="1"/>
                        </a:cubicBezTo>
                        <a:cubicBezTo>
                          <a:pt x="4" y="1"/>
                          <a:pt x="0" y="6"/>
                          <a:pt x="1" y="11"/>
                        </a:cubicBezTo>
                        <a:cubicBezTo>
                          <a:pt x="2" y="15"/>
                          <a:pt x="6" y="19"/>
                          <a:pt x="11" y="18"/>
                        </a:cubicBezTo>
                        <a:cubicBezTo>
                          <a:pt x="16" y="18"/>
                          <a:pt x="19" y="13"/>
                          <a:pt x="18" y="8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5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10685505" y="4317643"/>
                    <a:ext cx="177840" cy="173280"/>
                  </a:xfrm>
                  <a:custGeom>
                    <a:avLst/>
                    <a:gdLst>
                      <a:gd name="T0" fmla="*/ 93 w 94"/>
                      <a:gd name="T1" fmla="*/ 48 h 92"/>
                      <a:gd name="T2" fmla="*/ 49 w 94"/>
                      <a:gd name="T3" fmla="*/ 0 h 92"/>
                      <a:gd name="T4" fmla="*/ 47 w 94"/>
                      <a:gd name="T5" fmla="*/ 0 h 92"/>
                      <a:gd name="T6" fmla="*/ 47 w 94"/>
                      <a:gd name="T7" fmla="*/ 11 h 92"/>
                      <a:gd name="T8" fmla="*/ 49 w 94"/>
                      <a:gd name="T9" fmla="*/ 11 h 92"/>
                      <a:gd name="T10" fmla="*/ 82 w 94"/>
                      <a:gd name="T11" fmla="*/ 48 h 92"/>
                      <a:gd name="T12" fmla="*/ 47 w 94"/>
                      <a:gd name="T13" fmla="*/ 81 h 92"/>
                      <a:gd name="T14" fmla="*/ 47 w 94"/>
                      <a:gd name="T15" fmla="*/ 92 h 92"/>
                      <a:gd name="T16" fmla="*/ 93 w 94"/>
                      <a:gd name="T17" fmla="*/ 48 h 92"/>
                      <a:gd name="T18" fmla="*/ 47 w 94"/>
                      <a:gd name="T19" fmla="*/ 0 h 92"/>
                      <a:gd name="T20" fmla="*/ 1 w 94"/>
                      <a:gd name="T21" fmla="*/ 44 h 92"/>
                      <a:gd name="T22" fmla="*/ 45 w 94"/>
                      <a:gd name="T23" fmla="*/ 92 h 92"/>
                      <a:gd name="T24" fmla="*/ 47 w 94"/>
                      <a:gd name="T25" fmla="*/ 92 h 92"/>
                      <a:gd name="T26" fmla="*/ 47 w 94"/>
                      <a:gd name="T27" fmla="*/ 81 h 92"/>
                      <a:gd name="T28" fmla="*/ 45 w 94"/>
                      <a:gd name="T29" fmla="*/ 81 h 92"/>
                      <a:gd name="T30" fmla="*/ 12 w 94"/>
                      <a:gd name="T31" fmla="*/ 44 h 92"/>
                      <a:gd name="T32" fmla="*/ 47 w 94"/>
                      <a:gd name="T33" fmla="*/ 11 h 92"/>
                      <a:gd name="T34" fmla="*/ 47 w 94"/>
                      <a:gd name="T35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4" h="92">
                        <a:moveTo>
                          <a:pt x="93" y="48"/>
                        </a:moveTo>
                        <a:cubicBezTo>
                          <a:pt x="94" y="23"/>
                          <a:pt x="75" y="2"/>
                          <a:pt x="49" y="0"/>
                        </a:cubicBezTo>
                        <a:cubicBezTo>
                          <a:pt x="49" y="0"/>
                          <a:pt x="48" y="0"/>
                          <a:pt x="47" y="0"/>
                        </a:cubicBezTo>
                        <a:cubicBezTo>
                          <a:pt x="47" y="11"/>
                          <a:pt x="47" y="11"/>
                          <a:pt x="47" y="11"/>
                        </a:cubicBezTo>
                        <a:cubicBezTo>
                          <a:pt x="48" y="11"/>
                          <a:pt x="48" y="11"/>
                          <a:pt x="49" y="11"/>
                        </a:cubicBezTo>
                        <a:cubicBezTo>
                          <a:pt x="68" y="12"/>
                          <a:pt x="83" y="28"/>
                          <a:pt x="82" y="48"/>
                        </a:cubicBezTo>
                        <a:cubicBezTo>
                          <a:pt x="81" y="66"/>
                          <a:pt x="66" y="81"/>
                          <a:pt x="47" y="81"/>
                        </a:cubicBezTo>
                        <a:cubicBezTo>
                          <a:pt x="47" y="92"/>
                          <a:pt x="47" y="92"/>
                          <a:pt x="47" y="92"/>
                        </a:cubicBezTo>
                        <a:cubicBezTo>
                          <a:pt x="71" y="92"/>
                          <a:pt x="92" y="73"/>
                          <a:pt x="93" y="48"/>
                        </a:cubicBezTo>
                        <a:close/>
                        <a:moveTo>
                          <a:pt x="47" y="0"/>
                        </a:moveTo>
                        <a:cubicBezTo>
                          <a:pt x="23" y="0"/>
                          <a:pt x="3" y="19"/>
                          <a:pt x="1" y="44"/>
                        </a:cubicBezTo>
                        <a:cubicBezTo>
                          <a:pt x="0" y="69"/>
                          <a:pt x="20" y="90"/>
                          <a:pt x="45" y="92"/>
                        </a:cubicBezTo>
                        <a:cubicBezTo>
                          <a:pt x="46" y="92"/>
                          <a:pt x="46" y="92"/>
                          <a:pt x="47" y="92"/>
                        </a:cubicBezTo>
                        <a:cubicBezTo>
                          <a:pt x="47" y="81"/>
                          <a:pt x="47" y="81"/>
                          <a:pt x="47" y="81"/>
                        </a:cubicBezTo>
                        <a:cubicBezTo>
                          <a:pt x="47" y="81"/>
                          <a:pt x="46" y="81"/>
                          <a:pt x="45" y="81"/>
                        </a:cubicBezTo>
                        <a:cubicBezTo>
                          <a:pt x="26" y="80"/>
                          <a:pt x="11" y="64"/>
                          <a:pt x="12" y="44"/>
                        </a:cubicBezTo>
                        <a:cubicBezTo>
                          <a:pt x="13" y="26"/>
                          <a:pt x="29" y="11"/>
                          <a:pt x="47" y="11"/>
                        </a:cubicBez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Freeform 138"/>
                  <p:cNvSpPr>
                    <a:spLocks/>
                  </p:cNvSpPr>
                  <p:nvPr/>
                </p:nvSpPr>
                <p:spPr bwMode="auto">
                  <a:xfrm>
                    <a:off x="10784305" y="4389084"/>
                    <a:ext cx="33440" cy="33440"/>
                  </a:xfrm>
                  <a:custGeom>
                    <a:avLst/>
                    <a:gdLst>
                      <a:gd name="T0" fmla="*/ 18 w 18"/>
                      <a:gd name="T1" fmla="*/ 9 h 18"/>
                      <a:gd name="T2" fmla="*/ 9 w 18"/>
                      <a:gd name="T3" fmla="*/ 0 h 18"/>
                      <a:gd name="T4" fmla="*/ 0 w 18"/>
                      <a:gd name="T5" fmla="*/ 8 h 18"/>
                      <a:gd name="T6" fmla="*/ 9 w 18"/>
                      <a:gd name="T7" fmla="*/ 17 h 18"/>
                      <a:gd name="T8" fmla="*/ 18 w 18"/>
                      <a:gd name="T9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8" y="9"/>
                        </a:moveTo>
                        <a:cubicBezTo>
                          <a:pt x="18" y="4"/>
                          <a:pt x="14" y="0"/>
                          <a:pt x="9" y="0"/>
                        </a:cubicBezTo>
                        <a:cubicBezTo>
                          <a:pt x="5" y="0"/>
                          <a:pt x="0" y="3"/>
                          <a:pt x="0" y="8"/>
                        </a:cubicBezTo>
                        <a:cubicBezTo>
                          <a:pt x="0" y="13"/>
                          <a:pt x="4" y="17"/>
                          <a:pt x="9" y="17"/>
                        </a:cubicBezTo>
                        <a:cubicBezTo>
                          <a:pt x="13" y="18"/>
                          <a:pt x="17" y="14"/>
                          <a:pt x="18" y="9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7" name="Freeform 139"/>
                  <p:cNvSpPr>
                    <a:spLocks/>
                  </p:cNvSpPr>
                  <p:nvPr/>
                </p:nvSpPr>
                <p:spPr bwMode="auto">
                  <a:xfrm>
                    <a:off x="10731105" y="4386044"/>
                    <a:ext cx="33440" cy="33440"/>
                  </a:xfrm>
                  <a:custGeom>
                    <a:avLst/>
                    <a:gdLst>
                      <a:gd name="T0" fmla="*/ 18 w 18"/>
                      <a:gd name="T1" fmla="*/ 10 h 18"/>
                      <a:gd name="T2" fmla="*/ 10 w 18"/>
                      <a:gd name="T3" fmla="*/ 1 h 18"/>
                      <a:gd name="T4" fmla="*/ 0 w 18"/>
                      <a:gd name="T5" fmla="*/ 9 h 18"/>
                      <a:gd name="T6" fmla="*/ 9 w 18"/>
                      <a:gd name="T7" fmla="*/ 18 h 18"/>
                      <a:gd name="T8" fmla="*/ 18 w 18"/>
                      <a:gd name="T9" fmla="*/ 1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8">
                        <a:moveTo>
                          <a:pt x="18" y="10"/>
                        </a:moveTo>
                        <a:cubicBezTo>
                          <a:pt x="18" y="5"/>
                          <a:pt x="14" y="1"/>
                          <a:pt x="10" y="1"/>
                        </a:cubicBezTo>
                        <a:cubicBezTo>
                          <a:pt x="5" y="0"/>
                          <a:pt x="1" y="4"/>
                          <a:pt x="0" y="9"/>
                        </a:cubicBezTo>
                        <a:cubicBezTo>
                          <a:pt x="0" y="14"/>
                          <a:pt x="4" y="18"/>
                          <a:pt x="9" y="18"/>
                        </a:cubicBezTo>
                        <a:cubicBezTo>
                          <a:pt x="14" y="18"/>
                          <a:pt x="18" y="15"/>
                          <a:pt x="18" y="10"/>
                        </a:cubicBezTo>
                        <a:close/>
                      </a:path>
                    </a:pathLst>
                  </a:custGeom>
                  <a:solidFill>
                    <a:srgbClr val="102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2" name="Freeform 129"/>
                <p:cNvSpPr>
                  <a:spLocks/>
                </p:cNvSpPr>
                <p:nvPr/>
              </p:nvSpPr>
              <p:spPr bwMode="auto">
                <a:xfrm>
                  <a:off x="11049545" y="3664043"/>
                  <a:ext cx="1194720" cy="1340641"/>
                </a:xfrm>
                <a:custGeom>
                  <a:avLst/>
                  <a:gdLst>
                    <a:gd name="T0" fmla="*/ 629 w 629"/>
                    <a:gd name="T1" fmla="*/ 0 h 662"/>
                    <a:gd name="T2" fmla="*/ 345 w 629"/>
                    <a:gd name="T3" fmla="*/ 24 h 662"/>
                    <a:gd name="T4" fmla="*/ 33 w 629"/>
                    <a:gd name="T5" fmla="*/ 59 h 662"/>
                    <a:gd name="T6" fmla="*/ 12 w 629"/>
                    <a:gd name="T7" fmla="*/ 218 h 662"/>
                    <a:gd name="T8" fmla="*/ 69 w 629"/>
                    <a:gd name="T9" fmla="*/ 662 h 662"/>
                    <a:gd name="T10" fmla="*/ 420 w 629"/>
                    <a:gd name="T11" fmla="*/ 644 h 662"/>
                    <a:gd name="T12" fmla="*/ 629 w 629"/>
                    <a:gd name="T13" fmla="*/ 652 h 662"/>
                    <a:gd name="T14" fmla="*/ 629 w 629"/>
                    <a:gd name="T15" fmla="*/ 0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9" h="662">
                      <a:moveTo>
                        <a:pt x="629" y="0"/>
                      </a:moveTo>
                      <a:cubicBezTo>
                        <a:pt x="603" y="1"/>
                        <a:pt x="419" y="26"/>
                        <a:pt x="345" y="24"/>
                      </a:cubicBezTo>
                      <a:cubicBezTo>
                        <a:pt x="271" y="22"/>
                        <a:pt x="66" y="56"/>
                        <a:pt x="33" y="59"/>
                      </a:cubicBezTo>
                      <a:cubicBezTo>
                        <a:pt x="0" y="62"/>
                        <a:pt x="7" y="118"/>
                        <a:pt x="12" y="218"/>
                      </a:cubicBezTo>
                      <a:cubicBezTo>
                        <a:pt x="18" y="318"/>
                        <a:pt x="59" y="631"/>
                        <a:pt x="69" y="662"/>
                      </a:cubicBezTo>
                      <a:cubicBezTo>
                        <a:pt x="110" y="646"/>
                        <a:pt x="252" y="642"/>
                        <a:pt x="420" y="644"/>
                      </a:cubicBezTo>
                      <a:cubicBezTo>
                        <a:pt x="629" y="652"/>
                        <a:pt x="629" y="652"/>
                        <a:pt x="629" y="652"/>
                      </a:cubicBezTo>
                      <a:lnTo>
                        <a:pt x="629" y="0"/>
                      </a:lnTo>
                      <a:close/>
                    </a:path>
                  </a:pathLst>
                </a:custGeom>
                <a:solidFill>
                  <a:srgbClr val="1835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" name="Group 99"/>
              <p:cNvGrpSpPr/>
              <p:nvPr/>
            </p:nvGrpSpPr>
            <p:grpSpPr>
              <a:xfrm>
                <a:off x="7890331" y="1920702"/>
                <a:ext cx="2044929" cy="3300188"/>
                <a:chOff x="3606014" y="1693837"/>
                <a:chExt cx="1447871" cy="2298210"/>
              </a:xfrm>
            </p:grpSpPr>
            <p:grpSp>
              <p:nvGrpSpPr>
                <p:cNvPr id="52" name="Group 100"/>
                <p:cNvGrpSpPr/>
                <p:nvPr/>
              </p:nvGrpSpPr>
              <p:grpSpPr>
                <a:xfrm>
                  <a:off x="3606014" y="2288191"/>
                  <a:ext cx="1447871" cy="1703856"/>
                  <a:chOff x="1087898" y="4607261"/>
                  <a:chExt cx="1447871" cy="1703856"/>
                </a:xfrm>
              </p:grpSpPr>
              <p:sp>
                <p:nvSpPr>
                  <p:cNvPr id="59" name="Freeform 107"/>
                  <p:cNvSpPr/>
                  <p:nvPr/>
                </p:nvSpPr>
                <p:spPr>
                  <a:xfrm>
                    <a:off x="1087898" y="4607261"/>
                    <a:ext cx="1404933" cy="1641863"/>
                  </a:xfrm>
                  <a:custGeom>
                    <a:avLst/>
                    <a:gdLst>
                      <a:gd name="connsiteX0" fmla="*/ 461907 w 1404934"/>
                      <a:gd name="connsiteY0" fmla="*/ 1561582 h 1641864"/>
                      <a:gd name="connsiteX1" fmla="*/ 460409 w 1404934"/>
                      <a:gd name="connsiteY1" fmla="*/ 1562298 h 1641864"/>
                      <a:gd name="connsiteX2" fmla="*/ 464264 w 1404934"/>
                      <a:gd name="connsiteY2" fmla="*/ 1564031 h 1641864"/>
                      <a:gd name="connsiteX3" fmla="*/ 633532 w 1404934"/>
                      <a:gd name="connsiteY3" fmla="*/ 0 h 1641864"/>
                      <a:gd name="connsiteX4" fmla="*/ 642264 w 1404934"/>
                      <a:gd name="connsiteY4" fmla="*/ 89 h 1641864"/>
                      <a:gd name="connsiteX5" fmla="*/ 859611 w 1404934"/>
                      <a:gd name="connsiteY5" fmla="*/ 4927 h 1641864"/>
                      <a:gd name="connsiteX6" fmla="*/ 869679 w 1404934"/>
                      <a:gd name="connsiteY6" fmla="*/ 4849 h 1641864"/>
                      <a:gd name="connsiteX7" fmla="*/ 888124 w 1404934"/>
                      <a:gd name="connsiteY7" fmla="*/ 5035 h 1641864"/>
                      <a:gd name="connsiteX8" fmla="*/ 920629 w 1404934"/>
                      <a:gd name="connsiteY8" fmla="*/ 5097 h 1641864"/>
                      <a:gd name="connsiteX9" fmla="*/ 1028230 w 1404934"/>
                      <a:gd name="connsiteY9" fmla="*/ 154932 h 1641864"/>
                      <a:gd name="connsiteX10" fmla="*/ 1403068 w 1404934"/>
                      <a:gd name="connsiteY10" fmla="*/ 1061042 h 1641864"/>
                      <a:gd name="connsiteX11" fmla="*/ 817301 w 1404934"/>
                      <a:gd name="connsiteY11" fmla="*/ 1625687 h 1641864"/>
                      <a:gd name="connsiteX12" fmla="*/ 745274 w 1404934"/>
                      <a:gd name="connsiteY12" fmla="*/ 1632820 h 1641864"/>
                      <a:gd name="connsiteX13" fmla="*/ 710413 w 1404934"/>
                      <a:gd name="connsiteY13" fmla="*/ 1629831 h 1641864"/>
                      <a:gd name="connsiteX14" fmla="*/ 665846 w 1404934"/>
                      <a:gd name="connsiteY14" fmla="*/ 1622274 h 1641864"/>
                      <a:gd name="connsiteX15" fmla="*/ 660377 w 1404934"/>
                      <a:gd name="connsiteY15" fmla="*/ 1624890 h 1641864"/>
                      <a:gd name="connsiteX16" fmla="*/ 710412 w 1404934"/>
                      <a:gd name="connsiteY16" fmla="*/ 1633702 h 1641864"/>
                      <a:gd name="connsiteX17" fmla="*/ 745275 w 1404934"/>
                      <a:gd name="connsiteY17" fmla="*/ 1636691 h 1641864"/>
                      <a:gd name="connsiteX18" fmla="*/ 693045 w 1404934"/>
                      <a:gd name="connsiteY18" fmla="*/ 1641864 h 1641864"/>
                      <a:gd name="connsiteX19" fmla="*/ 327 w 1404934"/>
                      <a:gd name="connsiteY19" fmla="*/ 987094 h 1641864"/>
                      <a:gd name="connsiteX20" fmla="*/ 470498 w 1404934"/>
                      <a:gd name="connsiteY20" fmla="*/ 4261 h 1641864"/>
                      <a:gd name="connsiteX21" fmla="*/ 578637 w 1404934"/>
                      <a:gd name="connsiteY21" fmla="*/ 3616 h 1641864"/>
                      <a:gd name="connsiteX22" fmla="*/ 580705 w 1404934"/>
                      <a:gd name="connsiteY22" fmla="*/ 3620 h 1641864"/>
                      <a:gd name="connsiteX23" fmla="*/ 583039 w 1404934"/>
                      <a:gd name="connsiteY23" fmla="*/ 390 h 1641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404934" h="1641864">
                        <a:moveTo>
                          <a:pt x="461907" y="1561582"/>
                        </a:moveTo>
                        <a:lnTo>
                          <a:pt x="460409" y="1562298"/>
                        </a:lnTo>
                        <a:lnTo>
                          <a:pt x="464264" y="1564031"/>
                        </a:lnTo>
                        <a:close/>
                        <a:moveTo>
                          <a:pt x="633532" y="0"/>
                        </a:moveTo>
                        <a:lnTo>
                          <a:pt x="642264" y="89"/>
                        </a:lnTo>
                        <a:cubicBezTo>
                          <a:pt x="727181" y="1424"/>
                          <a:pt x="662491" y="6085"/>
                          <a:pt x="859611" y="4927"/>
                        </a:cubicBezTo>
                        <a:lnTo>
                          <a:pt x="869679" y="4849"/>
                        </a:lnTo>
                        <a:lnTo>
                          <a:pt x="888124" y="5035"/>
                        </a:lnTo>
                        <a:lnTo>
                          <a:pt x="920629" y="5097"/>
                        </a:lnTo>
                        <a:lnTo>
                          <a:pt x="1028230" y="154932"/>
                        </a:lnTo>
                        <a:cubicBezTo>
                          <a:pt x="1268780" y="496356"/>
                          <a:pt x="1423881" y="773581"/>
                          <a:pt x="1403068" y="1061042"/>
                        </a:cubicBezTo>
                        <a:cubicBezTo>
                          <a:pt x="1382255" y="1348502"/>
                          <a:pt x="1106847" y="1571999"/>
                          <a:pt x="817301" y="1625687"/>
                        </a:cubicBezTo>
                        <a:lnTo>
                          <a:pt x="745274" y="1632820"/>
                        </a:lnTo>
                        <a:lnTo>
                          <a:pt x="710413" y="1629831"/>
                        </a:lnTo>
                        <a:lnTo>
                          <a:pt x="665846" y="1622274"/>
                        </a:lnTo>
                        <a:lnTo>
                          <a:pt x="660377" y="1624890"/>
                        </a:lnTo>
                        <a:lnTo>
                          <a:pt x="710412" y="1633702"/>
                        </a:lnTo>
                        <a:lnTo>
                          <a:pt x="745275" y="1636691"/>
                        </a:lnTo>
                        <a:lnTo>
                          <a:pt x="693045" y="1641864"/>
                        </a:lnTo>
                        <a:cubicBezTo>
                          <a:pt x="461599" y="1631238"/>
                          <a:pt x="25694" y="1548414"/>
                          <a:pt x="327" y="987094"/>
                        </a:cubicBezTo>
                        <a:cubicBezTo>
                          <a:pt x="-10973" y="552383"/>
                          <a:pt x="272795" y="292425"/>
                          <a:pt x="470498" y="4261"/>
                        </a:cubicBezTo>
                        <a:cubicBezTo>
                          <a:pt x="515612" y="3844"/>
                          <a:pt x="550833" y="3648"/>
                          <a:pt x="578637" y="3616"/>
                        </a:cubicBezTo>
                        <a:lnTo>
                          <a:pt x="580705" y="3620"/>
                        </a:lnTo>
                        <a:lnTo>
                          <a:pt x="583039" y="390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Freeform 108"/>
                  <p:cNvSpPr/>
                  <p:nvPr/>
                </p:nvSpPr>
                <p:spPr>
                  <a:xfrm rot="17518257">
                    <a:off x="1241806" y="5017155"/>
                    <a:ext cx="1617639" cy="970286"/>
                  </a:xfrm>
                  <a:custGeom>
                    <a:avLst/>
                    <a:gdLst>
                      <a:gd name="connsiteX0" fmla="*/ 1617639 w 1617639"/>
                      <a:gd name="connsiteY0" fmla="*/ 103706 h 970286"/>
                      <a:gd name="connsiteX1" fmla="*/ 818462 w 1617639"/>
                      <a:gd name="connsiteY1" fmla="*/ 946838 h 970286"/>
                      <a:gd name="connsiteX2" fmla="*/ 17768 w 1617639"/>
                      <a:gd name="connsiteY2" fmla="*/ 504238 h 970286"/>
                      <a:gd name="connsiteX3" fmla="*/ 0 w 1617639"/>
                      <a:gd name="connsiteY3" fmla="*/ 446371 h 970286"/>
                      <a:gd name="connsiteX4" fmla="*/ 33562 w 1617639"/>
                      <a:gd name="connsiteY4" fmla="*/ 510498 h 970286"/>
                      <a:gd name="connsiteX5" fmla="*/ 776356 w 1617639"/>
                      <a:gd name="connsiteY5" fmla="*/ 842469 h 970286"/>
                      <a:gd name="connsiteX6" fmla="*/ 1476418 w 1617639"/>
                      <a:gd name="connsiteY6" fmla="*/ 155845 h 970286"/>
                      <a:gd name="connsiteX7" fmla="*/ 1575113 w 1617639"/>
                      <a:gd name="connsiteY7" fmla="*/ 0 h 970286"/>
                      <a:gd name="connsiteX8" fmla="*/ 1576582 w 1617639"/>
                      <a:gd name="connsiteY8" fmla="*/ 3662 h 970286"/>
                      <a:gd name="connsiteX9" fmla="*/ 1617639 w 1617639"/>
                      <a:gd name="connsiteY9" fmla="*/ 103706 h 970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17639" h="970286">
                        <a:moveTo>
                          <a:pt x="1617639" y="103706"/>
                        </a:moveTo>
                        <a:cubicBezTo>
                          <a:pt x="1347232" y="537049"/>
                          <a:pt x="1132028" y="845983"/>
                          <a:pt x="818462" y="946838"/>
                        </a:cubicBezTo>
                        <a:cubicBezTo>
                          <a:pt x="504896" y="1047693"/>
                          <a:pt x="144395" y="808907"/>
                          <a:pt x="17768" y="504238"/>
                        </a:cubicBezTo>
                        <a:lnTo>
                          <a:pt x="0" y="446371"/>
                        </a:lnTo>
                        <a:lnTo>
                          <a:pt x="33562" y="510498"/>
                        </a:lnTo>
                        <a:cubicBezTo>
                          <a:pt x="191681" y="758928"/>
                          <a:pt x="501986" y="930717"/>
                          <a:pt x="776356" y="842469"/>
                        </a:cubicBezTo>
                        <a:cubicBezTo>
                          <a:pt x="1050726" y="754221"/>
                          <a:pt x="1249788" y="506663"/>
                          <a:pt x="1476418" y="155845"/>
                        </a:cubicBezTo>
                        <a:lnTo>
                          <a:pt x="1575113" y="0"/>
                        </a:lnTo>
                        <a:lnTo>
                          <a:pt x="1576582" y="3662"/>
                        </a:lnTo>
                        <a:cubicBezTo>
                          <a:pt x="1587014" y="29435"/>
                          <a:pt x="1600374" y="62025"/>
                          <a:pt x="1617639" y="103706"/>
                        </a:cubicBezTo>
                        <a:close/>
                      </a:path>
                    </a:pathLst>
                  </a:custGeom>
                  <a:solidFill>
                    <a:srgbClr val="0076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3" name="Freeform 101"/>
                <p:cNvSpPr/>
                <p:nvPr/>
              </p:nvSpPr>
              <p:spPr>
                <a:xfrm>
                  <a:off x="4074658" y="1987923"/>
                  <a:ext cx="855945" cy="378698"/>
                </a:xfrm>
                <a:custGeom>
                  <a:avLst/>
                  <a:gdLst>
                    <a:gd name="connsiteX0" fmla="*/ 0 w 813575"/>
                    <a:gd name="connsiteY0" fmla="*/ 227668 h 359952"/>
                    <a:gd name="connsiteX1" fmla="*/ 0 w 813575"/>
                    <a:gd name="connsiteY1" fmla="*/ 227669 h 359952"/>
                    <a:gd name="connsiteX2" fmla="*/ 0 w 813575"/>
                    <a:gd name="connsiteY2" fmla="*/ 227669 h 359952"/>
                    <a:gd name="connsiteX3" fmla="*/ 754470 w 813575"/>
                    <a:gd name="connsiteY3" fmla="*/ 0 h 359952"/>
                    <a:gd name="connsiteX4" fmla="*/ 813575 w 813575"/>
                    <a:gd name="connsiteY4" fmla="*/ 63104 h 359952"/>
                    <a:gd name="connsiteX5" fmla="*/ 677979 w 813575"/>
                    <a:gd name="connsiteY5" fmla="*/ 134209 h 359952"/>
                    <a:gd name="connsiteX6" fmla="*/ 451952 w 813575"/>
                    <a:gd name="connsiteY6" fmla="*/ 192967 h 359952"/>
                    <a:gd name="connsiteX7" fmla="*/ 447885 w 813575"/>
                    <a:gd name="connsiteY7" fmla="*/ 194508 h 359952"/>
                    <a:gd name="connsiteX8" fmla="*/ 454205 w 813575"/>
                    <a:gd name="connsiteY8" fmla="*/ 194498 h 359952"/>
                    <a:gd name="connsiteX9" fmla="*/ 577761 w 813575"/>
                    <a:gd name="connsiteY9" fmla="*/ 201824 h 359952"/>
                    <a:gd name="connsiteX10" fmla="*/ 793638 w 813575"/>
                    <a:gd name="connsiteY10" fmla="*/ 273694 h 359952"/>
                    <a:gd name="connsiteX11" fmla="*/ 794913 w 813575"/>
                    <a:gd name="connsiteY11" fmla="*/ 359952 h 359952"/>
                    <a:gd name="connsiteX12" fmla="*/ 647385 w 813575"/>
                    <a:gd name="connsiteY12" fmla="*/ 324697 h 359952"/>
                    <a:gd name="connsiteX13" fmla="*/ 441503 w 813575"/>
                    <a:gd name="connsiteY13" fmla="*/ 220904 h 359952"/>
                    <a:gd name="connsiteX14" fmla="*/ 434139 w 813575"/>
                    <a:gd name="connsiteY14" fmla="*/ 218156 h 359952"/>
                    <a:gd name="connsiteX15" fmla="*/ 438079 w 813575"/>
                    <a:gd name="connsiteY15" fmla="*/ 227669 h 359952"/>
                    <a:gd name="connsiteX16" fmla="*/ 438078 w 813575"/>
                    <a:gd name="connsiteY16" fmla="*/ 227669 h 359952"/>
                    <a:gd name="connsiteX17" fmla="*/ 393972 w 813575"/>
                    <a:gd name="connsiteY17" fmla="*/ 271775 h 359952"/>
                    <a:gd name="connsiteX18" fmla="*/ 44106 w 813575"/>
                    <a:gd name="connsiteY18" fmla="*/ 271774 h 359952"/>
                    <a:gd name="connsiteX19" fmla="*/ 12918 w 813575"/>
                    <a:gd name="connsiteY19" fmla="*/ 258856 h 359952"/>
                    <a:gd name="connsiteX20" fmla="*/ 0 w 813575"/>
                    <a:gd name="connsiteY20" fmla="*/ 227669 h 359952"/>
                    <a:gd name="connsiteX21" fmla="*/ 12918 w 813575"/>
                    <a:gd name="connsiteY21" fmla="*/ 196482 h 359952"/>
                    <a:gd name="connsiteX22" fmla="*/ 44106 w 813575"/>
                    <a:gd name="connsiteY22" fmla="*/ 183563 h 359952"/>
                    <a:gd name="connsiteX23" fmla="*/ 393973 w 813575"/>
                    <a:gd name="connsiteY23" fmla="*/ 183563 h 359952"/>
                    <a:gd name="connsiteX24" fmla="*/ 415151 w 813575"/>
                    <a:gd name="connsiteY24" fmla="*/ 192335 h 359952"/>
                    <a:gd name="connsiteX25" fmla="*/ 413741 w 813575"/>
                    <a:gd name="connsiteY25" fmla="*/ 191225 h 359952"/>
                    <a:gd name="connsiteX26" fmla="*/ 542382 w 813575"/>
                    <a:gd name="connsiteY26" fmla="*/ 89012 h 359952"/>
                    <a:gd name="connsiteX27" fmla="*/ 754470 w 813575"/>
                    <a:gd name="connsiteY27" fmla="*/ 0 h 359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13575" h="359952">
                      <a:moveTo>
                        <a:pt x="0" y="227668"/>
                      </a:moveTo>
                      <a:lnTo>
                        <a:pt x="0" y="227669"/>
                      </a:lnTo>
                      <a:lnTo>
                        <a:pt x="0" y="227669"/>
                      </a:lnTo>
                      <a:close/>
                      <a:moveTo>
                        <a:pt x="754470" y="0"/>
                      </a:moveTo>
                      <a:lnTo>
                        <a:pt x="813575" y="63104"/>
                      </a:lnTo>
                      <a:cubicBezTo>
                        <a:pt x="768376" y="86806"/>
                        <a:pt x="754470" y="124415"/>
                        <a:pt x="677979" y="134209"/>
                      </a:cubicBezTo>
                      <a:cubicBezTo>
                        <a:pt x="477192" y="131723"/>
                        <a:pt x="497348" y="169166"/>
                        <a:pt x="451952" y="192967"/>
                      </a:cubicBezTo>
                      <a:lnTo>
                        <a:pt x="447885" y="194508"/>
                      </a:lnTo>
                      <a:lnTo>
                        <a:pt x="454205" y="194498"/>
                      </a:lnTo>
                      <a:cubicBezTo>
                        <a:pt x="493098" y="192264"/>
                        <a:pt x="530780" y="186314"/>
                        <a:pt x="577761" y="201824"/>
                      </a:cubicBezTo>
                      <a:cubicBezTo>
                        <a:pt x="666174" y="262297"/>
                        <a:pt x="707783" y="267086"/>
                        <a:pt x="793638" y="273694"/>
                      </a:cubicBezTo>
                      <a:lnTo>
                        <a:pt x="794913" y="359952"/>
                      </a:lnTo>
                      <a:cubicBezTo>
                        <a:pt x="745737" y="348200"/>
                        <a:pt x="710299" y="367425"/>
                        <a:pt x="647385" y="324697"/>
                      </a:cubicBezTo>
                      <a:cubicBezTo>
                        <a:pt x="501123" y="191298"/>
                        <a:pt x="490891" y="232710"/>
                        <a:pt x="441503" y="220904"/>
                      </a:cubicBezTo>
                      <a:lnTo>
                        <a:pt x="434139" y="218156"/>
                      </a:lnTo>
                      <a:lnTo>
                        <a:pt x="438079" y="227669"/>
                      </a:lnTo>
                      <a:lnTo>
                        <a:pt x="438078" y="227669"/>
                      </a:lnTo>
                      <a:cubicBezTo>
                        <a:pt x="438078" y="252028"/>
                        <a:pt x="418331" y="271775"/>
                        <a:pt x="393972" y="271775"/>
                      </a:cubicBezTo>
                      <a:lnTo>
                        <a:pt x="44106" y="271774"/>
                      </a:lnTo>
                      <a:cubicBezTo>
                        <a:pt x="31926" y="271774"/>
                        <a:pt x="20900" y="266837"/>
                        <a:pt x="12918" y="258856"/>
                      </a:cubicBezTo>
                      <a:lnTo>
                        <a:pt x="0" y="227669"/>
                      </a:lnTo>
                      <a:lnTo>
                        <a:pt x="12918" y="196482"/>
                      </a:lnTo>
                      <a:cubicBezTo>
                        <a:pt x="20900" y="188500"/>
                        <a:pt x="31926" y="183563"/>
                        <a:pt x="44106" y="183563"/>
                      </a:cubicBezTo>
                      <a:lnTo>
                        <a:pt x="393973" y="183563"/>
                      </a:lnTo>
                      <a:lnTo>
                        <a:pt x="415151" y="192335"/>
                      </a:lnTo>
                      <a:lnTo>
                        <a:pt x="413741" y="191225"/>
                      </a:lnTo>
                      <a:cubicBezTo>
                        <a:pt x="457780" y="158313"/>
                        <a:pt x="480959" y="114970"/>
                        <a:pt x="542382" y="89012"/>
                      </a:cubicBezTo>
                      <a:cubicBezTo>
                        <a:pt x="650164" y="75566"/>
                        <a:pt x="684933" y="51691"/>
                        <a:pt x="754470" y="0"/>
                      </a:cubicBez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4" name="Group 102"/>
                <p:cNvGrpSpPr/>
                <p:nvPr/>
              </p:nvGrpSpPr>
              <p:grpSpPr>
                <a:xfrm>
                  <a:off x="3966166" y="1693837"/>
                  <a:ext cx="662753" cy="458447"/>
                  <a:chOff x="3977399" y="1764456"/>
                  <a:chExt cx="662753" cy="458447"/>
                </a:xfrm>
              </p:grpSpPr>
              <p:sp>
                <p:nvSpPr>
                  <p:cNvPr id="55" name="Rectangle 3"/>
                  <p:cNvSpPr/>
                  <p:nvPr/>
                </p:nvSpPr>
                <p:spPr>
                  <a:xfrm>
                    <a:off x="3977399" y="1764456"/>
                    <a:ext cx="662753" cy="458447"/>
                  </a:xfrm>
                  <a:custGeom>
                    <a:avLst/>
                    <a:gdLst>
                      <a:gd name="connsiteX0" fmla="*/ 0 w 573057"/>
                      <a:gd name="connsiteY0" fmla="*/ 0 h 313935"/>
                      <a:gd name="connsiteX1" fmla="*/ 573057 w 573057"/>
                      <a:gd name="connsiteY1" fmla="*/ 0 h 313935"/>
                      <a:gd name="connsiteX2" fmla="*/ 573057 w 573057"/>
                      <a:gd name="connsiteY2" fmla="*/ 313935 h 313935"/>
                      <a:gd name="connsiteX3" fmla="*/ 0 w 573057"/>
                      <a:gd name="connsiteY3" fmla="*/ 313935 h 313935"/>
                      <a:gd name="connsiteX4" fmla="*/ 0 w 573057"/>
                      <a:gd name="connsiteY4" fmla="*/ 0 h 313935"/>
                      <a:gd name="connsiteX0" fmla="*/ 0 w 573057"/>
                      <a:gd name="connsiteY0" fmla="*/ 0 h 316427"/>
                      <a:gd name="connsiteX1" fmla="*/ 573057 w 573057"/>
                      <a:gd name="connsiteY1" fmla="*/ 0 h 316427"/>
                      <a:gd name="connsiteX2" fmla="*/ 573057 w 573057"/>
                      <a:gd name="connsiteY2" fmla="*/ 313935 h 316427"/>
                      <a:gd name="connsiteX3" fmla="*/ 171917 w 573057"/>
                      <a:gd name="connsiteY3" fmla="*/ 316427 h 316427"/>
                      <a:gd name="connsiteX4" fmla="*/ 0 w 573057"/>
                      <a:gd name="connsiteY4" fmla="*/ 0 h 316427"/>
                      <a:gd name="connsiteX0" fmla="*/ 0 w 573057"/>
                      <a:gd name="connsiteY0" fmla="*/ 0 h 321410"/>
                      <a:gd name="connsiteX1" fmla="*/ 573057 w 573057"/>
                      <a:gd name="connsiteY1" fmla="*/ 0 h 321410"/>
                      <a:gd name="connsiteX2" fmla="*/ 558108 w 573057"/>
                      <a:gd name="connsiteY2" fmla="*/ 321410 h 321410"/>
                      <a:gd name="connsiteX3" fmla="*/ 171917 w 573057"/>
                      <a:gd name="connsiteY3" fmla="*/ 316427 h 321410"/>
                      <a:gd name="connsiteX4" fmla="*/ 0 w 573057"/>
                      <a:gd name="connsiteY4" fmla="*/ 0 h 321410"/>
                      <a:gd name="connsiteX0" fmla="*/ 0 w 680194"/>
                      <a:gd name="connsiteY0" fmla="*/ 9966 h 331376"/>
                      <a:gd name="connsiteX1" fmla="*/ 680194 w 680194"/>
                      <a:gd name="connsiteY1" fmla="*/ 0 h 331376"/>
                      <a:gd name="connsiteX2" fmla="*/ 558108 w 680194"/>
                      <a:gd name="connsiteY2" fmla="*/ 331376 h 331376"/>
                      <a:gd name="connsiteX3" fmla="*/ 171917 w 680194"/>
                      <a:gd name="connsiteY3" fmla="*/ 326393 h 331376"/>
                      <a:gd name="connsiteX4" fmla="*/ 0 w 680194"/>
                      <a:gd name="connsiteY4" fmla="*/ 9966 h 331376"/>
                      <a:gd name="connsiteX0" fmla="*/ 0 w 680194"/>
                      <a:gd name="connsiteY0" fmla="*/ 9966 h 331376"/>
                      <a:gd name="connsiteX1" fmla="*/ 680194 w 680194"/>
                      <a:gd name="connsiteY1" fmla="*/ 0 h 331376"/>
                      <a:gd name="connsiteX2" fmla="*/ 558108 w 680194"/>
                      <a:gd name="connsiteY2" fmla="*/ 331376 h 331376"/>
                      <a:gd name="connsiteX3" fmla="*/ 171917 w 680194"/>
                      <a:gd name="connsiteY3" fmla="*/ 326393 h 331376"/>
                      <a:gd name="connsiteX4" fmla="*/ 0 w 680194"/>
                      <a:gd name="connsiteY4" fmla="*/ 9966 h 331376"/>
                      <a:gd name="connsiteX0" fmla="*/ 0 w 680194"/>
                      <a:gd name="connsiteY0" fmla="*/ 9966 h 331376"/>
                      <a:gd name="connsiteX1" fmla="*/ 498309 w 680194"/>
                      <a:gd name="connsiteY1" fmla="*/ 2490 h 331376"/>
                      <a:gd name="connsiteX2" fmla="*/ 680194 w 680194"/>
                      <a:gd name="connsiteY2" fmla="*/ 0 h 331376"/>
                      <a:gd name="connsiteX3" fmla="*/ 558108 w 680194"/>
                      <a:gd name="connsiteY3" fmla="*/ 331376 h 331376"/>
                      <a:gd name="connsiteX4" fmla="*/ 171917 w 680194"/>
                      <a:gd name="connsiteY4" fmla="*/ 326393 h 331376"/>
                      <a:gd name="connsiteX5" fmla="*/ 0 w 680194"/>
                      <a:gd name="connsiteY5" fmla="*/ 9966 h 331376"/>
                      <a:gd name="connsiteX0" fmla="*/ 0 w 680194"/>
                      <a:gd name="connsiteY0" fmla="*/ 9966 h 331376"/>
                      <a:gd name="connsiteX1" fmla="*/ 306460 w 680194"/>
                      <a:gd name="connsiteY1" fmla="*/ 9965 h 331376"/>
                      <a:gd name="connsiteX2" fmla="*/ 498309 w 680194"/>
                      <a:gd name="connsiteY2" fmla="*/ 2490 h 331376"/>
                      <a:gd name="connsiteX3" fmla="*/ 680194 w 680194"/>
                      <a:gd name="connsiteY3" fmla="*/ 0 h 331376"/>
                      <a:gd name="connsiteX4" fmla="*/ 558108 w 680194"/>
                      <a:gd name="connsiteY4" fmla="*/ 331376 h 331376"/>
                      <a:gd name="connsiteX5" fmla="*/ 171917 w 680194"/>
                      <a:gd name="connsiteY5" fmla="*/ 326393 h 331376"/>
                      <a:gd name="connsiteX6" fmla="*/ 0 w 680194"/>
                      <a:gd name="connsiteY6" fmla="*/ 9966 h 331376"/>
                      <a:gd name="connsiteX0" fmla="*/ 0 w 680194"/>
                      <a:gd name="connsiteY0" fmla="*/ 134545 h 455955"/>
                      <a:gd name="connsiteX1" fmla="*/ 470902 w 680194"/>
                      <a:gd name="connsiteY1" fmla="*/ 0 h 455955"/>
                      <a:gd name="connsiteX2" fmla="*/ 498309 w 680194"/>
                      <a:gd name="connsiteY2" fmla="*/ 127069 h 455955"/>
                      <a:gd name="connsiteX3" fmla="*/ 680194 w 680194"/>
                      <a:gd name="connsiteY3" fmla="*/ 124579 h 455955"/>
                      <a:gd name="connsiteX4" fmla="*/ 558108 w 680194"/>
                      <a:gd name="connsiteY4" fmla="*/ 455955 h 455955"/>
                      <a:gd name="connsiteX5" fmla="*/ 171917 w 680194"/>
                      <a:gd name="connsiteY5" fmla="*/ 450972 h 455955"/>
                      <a:gd name="connsiteX6" fmla="*/ 0 w 680194"/>
                      <a:gd name="connsiteY6" fmla="*/ 134545 h 455955"/>
                      <a:gd name="connsiteX0" fmla="*/ 0 w 680194"/>
                      <a:gd name="connsiteY0" fmla="*/ 134545 h 455955"/>
                      <a:gd name="connsiteX1" fmla="*/ 296493 w 680194"/>
                      <a:gd name="connsiteY1" fmla="*/ 47340 h 455955"/>
                      <a:gd name="connsiteX2" fmla="*/ 470902 w 680194"/>
                      <a:gd name="connsiteY2" fmla="*/ 0 h 455955"/>
                      <a:gd name="connsiteX3" fmla="*/ 498309 w 680194"/>
                      <a:gd name="connsiteY3" fmla="*/ 127069 h 455955"/>
                      <a:gd name="connsiteX4" fmla="*/ 680194 w 680194"/>
                      <a:gd name="connsiteY4" fmla="*/ 124579 h 455955"/>
                      <a:gd name="connsiteX5" fmla="*/ 558108 w 680194"/>
                      <a:gd name="connsiteY5" fmla="*/ 455955 h 455955"/>
                      <a:gd name="connsiteX6" fmla="*/ 171917 w 680194"/>
                      <a:gd name="connsiteY6" fmla="*/ 450972 h 455955"/>
                      <a:gd name="connsiteX7" fmla="*/ 0 w 680194"/>
                      <a:gd name="connsiteY7" fmla="*/ 134545 h 455955"/>
                      <a:gd name="connsiteX0" fmla="*/ 0 w 680194"/>
                      <a:gd name="connsiteY0" fmla="*/ 134545 h 455955"/>
                      <a:gd name="connsiteX1" fmla="*/ 281544 w 680194"/>
                      <a:gd name="connsiteY1" fmla="*/ 79731 h 455955"/>
                      <a:gd name="connsiteX2" fmla="*/ 470902 w 680194"/>
                      <a:gd name="connsiteY2" fmla="*/ 0 h 455955"/>
                      <a:gd name="connsiteX3" fmla="*/ 498309 w 680194"/>
                      <a:gd name="connsiteY3" fmla="*/ 127069 h 455955"/>
                      <a:gd name="connsiteX4" fmla="*/ 680194 w 680194"/>
                      <a:gd name="connsiteY4" fmla="*/ 124579 h 455955"/>
                      <a:gd name="connsiteX5" fmla="*/ 558108 w 680194"/>
                      <a:gd name="connsiteY5" fmla="*/ 455955 h 455955"/>
                      <a:gd name="connsiteX6" fmla="*/ 171917 w 680194"/>
                      <a:gd name="connsiteY6" fmla="*/ 450972 h 455955"/>
                      <a:gd name="connsiteX7" fmla="*/ 0 w 680194"/>
                      <a:gd name="connsiteY7" fmla="*/ 134545 h 455955"/>
                      <a:gd name="connsiteX0" fmla="*/ 0 w 680194"/>
                      <a:gd name="connsiteY0" fmla="*/ 134545 h 455955"/>
                      <a:gd name="connsiteX1" fmla="*/ 154475 w 680194"/>
                      <a:gd name="connsiteY1" fmla="*/ 104646 h 455955"/>
                      <a:gd name="connsiteX2" fmla="*/ 281544 w 680194"/>
                      <a:gd name="connsiteY2" fmla="*/ 79731 h 455955"/>
                      <a:gd name="connsiteX3" fmla="*/ 470902 w 680194"/>
                      <a:gd name="connsiteY3" fmla="*/ 0 h 455955"/>
                      <a:gd name="connsiteX4" fmla="*/ 498309 w 680194"/>
                      <a:gd name="connsiteY4" fmla="*/ 127069 h 455955"/>
                      <a:gd name="connsiteX5" fmla="*/ 680194 w 680194"/>
                      <a:gd name="connsiteY5" fmla="*/ 124579 h 455955"/>
                      <a:gd name="connsiteX6" fmla="*/ 558108 w 680194"/>
                      <a:gd name="connsiteY6" fmla="*/ 455955 h 455955"/>
                      <a:gd name="connsiteX7" fmla="*/ 171917 w 680194"/>
                      <a:gd name="connsiteY7" fmla="*/ 450972 h 455955"/>
                      <a:gd name="connsiteX8" fmla="*/ 0 w 680194"/>
                      <a:gd name="connsiteY8" fmla="*/ 134545 h 455955"/>
                      <a:gd name="connsiteX0" fmla="*/ 0 w 680194"/>
                      <a:gd name="connsiteY0" fmla="*/ 134545 h 455955"/>
                      <a:gd name="connsiteX1" fmla="*/ 149492 w 680194"/>
                      <a:gd name="connsiteY1" fmla="*/ 49832 h 455955"/>
                      <a:gd name="connsiteX2" fmla="*/ 281544 w 680194"/>
                      <a:gd name="connsiteY2" fmla="*/ 79731 h 455955"/>
                      <a:gd name="connsiteX3" fmla="*/ 470902 w 680194"/>
                      <a:gd name="connsiteY3" fmla="*/ 0 h 455955"/>
                      <a:gd name="connsiteX4" fmla="*/ 498309 w 680194"/>
                      <a:gd name="connsiteY4" fmla="*/ 127069 h 455955"/>
                      <a:gd name="connsiteX5" fmla="*/ 680194 w 680194"/>
                      <a:gd name="connsiteY5" fmla="*/ 124579 h 455955"/>
                      <a:gd name="connsiteX6" fmla="*/ 558108 w 680194"/>
                      <a:gd name="connsiteY6" fmla="*/ 455955 h 455955"/>
                      <a:gd name="connsiteX7" fmla="*/ 171917 w 680194"/>
                      <a:gd name="connsiteY7" fmla="*/ 450972 h 455955"/>
                      <a:gd name="connsiteX8" fmla="*/ 0 w 680194"/>
                      <a:gd name="connsiteY8" fmla="*/ 134545 h 455955"/>
                      <a:gd name="connsiteX0" fmla="*/ 0 w 662753"/>
                      <a:gd name="connsiteY0" fmla="*/ 159460 h 455955"/>
                      <a:gd name="connsiteX1" fmla="*/ 132051 w 662753"/>
                      <a:gd name="connsiteY1" fmla="*/ 49832 h 455955"/>
                      <a:gd name="connsiteX2" fmla="*/ 264103 w 662753"/>
                      <a:gd name="connsiteY2" fmla="*/ 79731 h 455955"/>
                      <a:gd name="connsiteX3" fmla="*/ 453461 w 662753"/>
                      <a:gd name="connsiteY3" fmla="*/ 0 h 455955"/>
                      <a:gd name="connsiteX4" fmla="*/ 480868 w 662753"/>
                      <a:gd name="connsiteY4" fmla="*/ 127069 h 455955"/>
                      <a:gd name="connsiteX5" fmla="*/ 662753 w 662753"/>
                      <a:gd name="connsiteY5" fmla="*/ 124579 h 455955"/>
                      <a:gd name="connsiteX6" fmla="*/ 540667 w 662753"/>
                      <a:gd name="connsiteY6" fmla="*/ 455955 h 455955"/>
                      <a:gd name="connsiteX7" fmla="*/ 154476 w 662753"/>
                      <a:gd name="connsiteY7" fmla="*/ 450972 h 455955"/>
                      <a:gd name="connsiteX8" fmla="*/ 0 w 662753"/>
                      <a:gd name="connsiteY8" fmla="*/ 159460 h 455955"/>
                      <a:gd name="connsiteX0" fmla="*/ 0 w 662753"/>
                      <a:gd name="connsiteY0" fmla="*/ 161952 h 458447"/>
                      <a:gd name="connsiteX1" fmla="*/ 132051 w 662753"/>
                      <a:gd name="connsiteY1" fmla="*/ 52324 h 458447"/>
                      <a:gd name="connsiteX2" fmla="*/ 264103 w 662753"/>
                      <a:gd name="connsiteY2" fmla="*/ 82223 h 458447"/>
                      <a:gd name="connsiteX3" fmla="*/ 448478 w 662753"/>
                      <a:gd name="connsiteY3" fmla="*/ 0 h 458447"/>
                      <a:gd name="connsiteX4" fmla="*/ 480868 w 662753"/>
                      <a:gd name="connsiteY4" fmla="*/ 129561 h 458447"/>
                      <a:gd name="connsiteX5" fmla="*/ 662753 w 662753"/>
                      <a:gd name="connsiteY5" fmla="*/ 127071 h 458447"/>
                      <a:gd name="connsiteX6" fmla="*/ 540667 w 662753"/>
                      <a:gd name="connsiteY6" fmla="*/ 458447 h 458447"/>
                      <a:gd name="connsiteX7" fmla="*/ 154476 w 662753"/>
                      <a:gd name="connsiteY7" fmla="*/ 453464 h 458447"/>
                      <a:gd name="connsiteX8" fmla="*/ 0 w 662753"/>
                      <a:gd name="connsiteY8" fmla="*/ 161952 h 458447"/>
                      <a:gd name="connsiteX0" fmla="*/ 0 w 662753"/>
                      <a:gd name="connsiteY0" fmla="*/ 161952 h 458447"/>
                      <a:gd name="connsiteX1" fmla="*/ 132051 w 662753"/>
                      <a:gd name="connsiteY1" fmla="*/ 52324 h 458447"/>
                      <a:gd name="connsiteX2" fmla="*/ 264103 w 662753"/>
                      <a:gd name="connsiteY2" fmla="*/ 82223 h 458447"/>
                      <a:gd name="connsiteX3" fmla="*/ 448478 w 662753"/>
                      <a:gd name="connsiteY3" fmla="*/ 0 h 458447"/>
                      <a:gd name="connsiteX4" fmla="*/ 473393 w 662753"/>
                      <a:gd name="connsiteY4" fmla="*/ 132052 h 458447"/>
                      <a:gd name="connsiteX5" fmla="*/ 662753 w 662753"/>
                      <a:gd name="connsiteY5" fmla="*/ 127071 h 458447"/>
                      <a:gd name="connsiteX6" fmla="*/ 540667 w 662753"/>
                      <a:gd name="connsiteY6" fmla="*/ 458447 h 458447"/>
                      <a:gd name="connsiteX7" fmla="*/ 154476 w 662753"/>
                      <a:gd name="connsiteY7" fmla="*/ 453464 h 458447"/>
                      <a:gd name="connsiteX8" fmla="*/ 0 w 662753"/>
                      <a:gd name="connsiteY8" fmla="*/ 161952 h 45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2753" h="458447">
                        <a:moveTo>
                          <a:pt x="0" y="161952"/>
                        </a:moveTo>
                        <a:lnTo>
                          <a:pt x="132051" y="52324"/>
                        </a:lnTo>
                        <a:lnTo>
                          <a:pt x="264103" y="82223"/>
                        </a:lnTo>
                        <a:lnTo>
                          <a:pt x="448478" y="0"/>
                        </a:lnTo>
                        <a:lnTo>
                          <a:pt x="473393" y="132052"/>
                        </a:lnTo>
                        <a:lnTo>
                          <a:pt x="662753" y="127071"/>
                        </a:lnTo>
                        <a:lnTo>
                          <a:pt x="540667" y="458447"/>
                        </a:lnTo>
                        <a:lnTo>
                          <a:pt x="154476" y="453464"/>
                        </a:lnTo>
                        <a:lnTo>
                          <a:pt x="0" y="161952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Right Triangle 7"/>
                  <p:cNvSpPr/>
                  <p:nvPr/>
                </p:nvSpPr>
                <p:spPr>
                  <a:xfrm flipH="1">
                    <a:off x="4467009" y="1894019"/>
                    <a:ext cx="168159" cy="328884"/>
                  </a:xfrm>
                  <a:custGeom>
                    <a:avLst/>
                    <a:gdLst>
                      <a:gd name="connsiteX0" fmla="*/ 0 w 66004"/>
                      <a:gd name="connsiteY0" fmla="*/ 276562 h 276562"/>
                      <a:gd name="connsiteX1" fmla="*/ 0 w 66004"/>
                      <a:gd name="connsiteY1" fmla="*/ 0 h 276562"/>
                      <a:gd name="connsiteX2" fmla="*/ 66004 w 66004"/>
                      <a:gd name="connsiteY2" fmla="*/ 276562 h 276562"/>
                      <a:gd name="connsiteX3" fmla="*/ 0 w 66004"/>
                      <a:gd name="connsiteY3" fmla="*/ 276562 h 276562"/>
                      <a:gd name="connsiteX0" fmla="*/ 119595 w 185599"/>
                      <a:gd name="connsiteY0" fmla="*/ 328884 h 328884"/>
                      <a:gd name="connsiteX1" fmla="*/ 0 w 185599"/>
                      <a:gd name="connsiteY1" fmla="*/ 0 h 328884"/>
                      <a:gd name="connsiteX2" fmla="*/ 185599 w 185599"/>
                      <a:gd name="connsiteY2" fmla="*/ 328884 h 328884"/>
                      <a:gd name="connsiteX3" fmla="*/ 119595 w 185599"/>
                      <a:gd name="connsiteY3" fmla="*/ 328884 h 328884"/>
                      <a:gd name="connsiteX0" fmla="*/ 119595 w 168159"/>
                      <a:gd name="connsiteY0" fmla="*/ 328884 h 328884"/>
                      <a:gd name="connsiteX1" fmla="*/ 0 w 168159"/>
                      <a:gd name="connsiteY1" fmla="*/ 0 h 328884"/>
                      <a:gd name="connsiteX2" fmla="*/ 168159 w 168159"/>
                      <a:gd name="connsiteY2" fmla="*/ 323900 h 328884"/>
                      <a:gd name="connsiteX3" fmla="*/ 119595 w 168159"/>
                      <a:gd name="connsiteY3" fmla="*/ 328884 h 328884"/>
                      <a:gd name="connsiteX0" fmla="*/ 119595 w 168159"/>
                      <a:gd name="connsiteY0" fmla="*/ 328884 h 328884"/>
                      <a:gd name="connsiteX1" fmla="*/ 0 w 168159"/>
                      <a:gd name="connsiteY1" fmla="*/ 0 h 328884"/>
                      <a:gd name="connsiteX2" fmla="*/ 168159 w 168159"/>
                      <a:gd name="connsiteY2" fmla="*/ 323900 h 328884"/>
                      <a:gd name="connsiteX3" fmla="*/ 119595 w 168159"/>
                      <a:gd name="connsiteY3" fmla="*/ 328884 h 328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159" h="328884">
                        <a:moveTo>
                          <a:pt x="119595" y="328884"/>
                        </a:moveTo>
                        <a:lnTo>
                          <a:pt x="0" y="0"/>
                        </a:lnTo>
                        <a:lnTo>
                          <a:pt x="168159" y="323900"/>
                        </a:lnTo>
                        <a:lnTo>
                          <a:pt x="119595" y="328884"/>
                        </a:lnTo>
                        <a:close/>
                      </a:path>
                    </a:pathLst>
                  </a:custGeom>
                  <a:solidFill>
                    <a:srgbClr val="0076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Right Triangle 7"/>
                  <p:cNvSpPr/>
                  <p:nvPr/>
                </p:nvSpPr>
                <p:spPr>
                  <a:xfrm rot="9064593" flipH="1">
                    <a:off x="4301250" y="1800541"/>
                    <a:ext cx="195303" cy="248622"/>
                  </a:xfrm>
                  <a:custGeom>
                    <a:avLst/>
                    <a:gdLst>
                      <a:gd name="connsiteX0" fmla="*/ 0 w 66004"/>
                      <a:gd name="connsiteY0" fmla="*/ 276562 h 276562"/>
                      <a:gd name="connsiteX1" fmla="*/ 0 w 66004"/>
                      <a:gd name="connsiteY1" fmla="*/ 0 h 276562"/>
                      <a:gd name="connsiteX2" fmla="*/ 66004 w 66004"/>
                      <a:gd name="connsiteY2" fmla="*/ 276562 h 276562"/>
                      <a:gd name="connsiteX3" fmla="*/ 0 w 66004"/>
                      <a:gd name="connsiteY3" fmla="*/ 276562 h 276562"/>
                      <a:gd name="connsiteX0" fmla="*/ 119595 w 185599"/>
                      <a:gd name="connsiteY0" fmla="*/ 328884 h 328884"/>
                      <a:gd name="connsiteX1" fmla="*/ 0 w 185599"/>
                      <a:gd name="connsiteY1" fmla="*/ 0 h 328884"/>
                      <a:gd name="connsiteX2" fmla="*/ 185599 w 185599"/>
                      <a:gd name="connsiteY2" fmla="*/ 328884 h 328884"/>
                      <a:gd name="connsiteX3" fmla="*/ 119595 w 185599"/>
                      <a:gd name="connsiteY3" fmla="*/ 328884 h 328884"/>
                      <a:gd name="connsiteX0" fmla="*/ 119595 w 168159"/>
                      <a:gd name="connsiteY0" fmla="*/ 328884 h 328884"/>
                      <a:gd name="connsiteX1" fmla="*/ 0 w 168159"/>
                      <a:gd name="connsiteY1" fmla="*/ 0 h 328884"/>
                      <a:gd name="connsiteX2" fmla="*/ 168159 w 168159"/>
                      <a:gd name="connsiteY2" fmla="*/ 323900 h 328884"/>
                      <a:gd name="connsiteX3" fmla="*/ 119595 w 168159"/>
                      <a:gd name="connsiteY3" fmla="*/ 328884 h 328884"/>
                      <a:gd name="connsiteX0" fmla="*/ 119595 w 168159"/>
                      <a:gd name="connsiteY0" fmla="*/ 328884 h 328884"/>
                      <a:gd name="connsiteX1" fmla="*/ 0 w 168159"/>
                      <a:gd name="connsiteY1" fmla="*/ 0 h 328884"/>
                      <a:gd name="connsiteX2" fmla="*/ 168159 w 168159"/>
                      <a:gd name="connsiteY2" fmla="*/ 323900 h 328884"/>
                      <a:gd name="connsiteX3" fmla="*/ 119595 w 168159"/>
                      <a:gd name="connsiteY3" fmla="*/ 328884 h 328884"/>
                      <a:gd name="connsiteX0" fmla="*/ 0 w 48564"/>
                      <a:gd name="connsiteY0" fmla="*/ 132097 h 132097"/>
                      <a:gd name="connsiteX1" fmla="*/ 3375 w 48564"/>
                      <a:gd name="connsiteY1" fmla="*/ 0 h 132097"/>
                      <a:gd name="connsiteX2" fmla="*/ 48564 w 48564"/>
                      <a:gd name="connsiteY2" fmla="*/ 127113 h 132097"/>
                      <a:gd name="connsiteX3" fmla="*/ 0 w 48564"/>
                      <a:gd name="connsiteY3" fmla="*/ 132097 h 132097"/>
                      <a:gd name="connsiteX0" fmla="*/ 0 w 48564"/>
                      <a:gd name="connsiteY0" fmla="*/ 132097 h 132097"/>
                      <a:gd name="connsiteX1" fmla="*/ 2631 w 48564"/>
                      <a:gd name="connsiteY1" fmla="*/ 66384 h 132097"/>
                      <a:gd name="connsiteX2" fmla="*/ 3375 w 48564"/>
                      <a:gd name="connsiteY2" fmla="*/ 0 h 132097"/>
                      <a:gd name="connsiteX3" fmla="*/ 48564 w 48564"/>
                      <a:gd name="connsiteY3" fmla="*/ 127113 h 132097"/>
                      <a:gd name="connsiteX4" fmla="*/ 0 w 48564"/>
                      <a:gd name="connsiteY4" fmla="*/ 132097 h 132097"/>
                      <a:gd name="connsiteX0" fmla="*/ 146739 w 195303"/>
                      <a:gd name="connsiteY0" fmla="*/ 253606 h 253606"/>
                      <a:gd name="connsiteX1" fmla="*/ 0 w 195303"/>
                      <a:gd name="connsiteY1" fmla="*/ 0 h 253606"/>
                      <a:gd name="connsiteX2" fmla="*/ 150114 w 195303"/>
                      <a:gd name="connsiteY2" fmla="*/ 121509 h 253606"/>
                      <a:gd name="connsiteX3" fmla="*/ 195303 w 195303"/>
                      <a:gd name="connsiteY3" fmla="*/ 248622 h 253606"/>
                      <a:gd name="connsiteX4" fmla="*/ 146739 w 195303"/>
                      <a:gd name="connsiteY4" fmla="*/ 253606 h 253606"/>
                      <a:gd name="connsiteX0" fmla="*/ 195303 w 195303"/>
                      <a:gd name="connsiteY0" fmla="*/ 248622 h 248622"/>
                      <a:gd name="connsiteX1" fmla="*/ 0 w 195303"/>
                      <a:gd name="connsiteY1" fmla="*/ 0 h 248622"/>
                      <a:gd name="connsiteX2" fmla="*/ 150114 w 195303"/>
                      <a:gd name="connsiteY2" fmla="*/ 121509 h 248622"/>
                      <a:gd name="connsiteX3" fmla="*/ 195303 w 195303"/>
                      <a:gd name="connsiteY3" fmla="*/ 248622 h 248622"/>
                      <a:gd name="connsiteX0" fmla="*/ 195303 w 195303"/>
                      <a:gd name="connsiteY0" fmla="*/ 248622 h 248622"/>
                      <a:gd name="connsiteX1" fmla="*/ 0 w 195303"/>
                      <a:gd name="connsiteY1" fmla="*/ 0 h 248622"/>
                      <a:gd name="connsiteX2" fmla="*/ 152524 w 195303"/>
                      <a:gd name="connsiteY2" fmla="*/ 125870 h 248622"/>
                      <a:gd name="connsiteX3" fmla="*/ 195303 w 195303"/>
                      <a:gd name="connsiteY3" fmla="*/ 248622 h 248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5303" h="248622">
                        <a:moveTo>
                          <a:pt x="195303" y="248622"/>
                        </a:moveTo>
                        <a:lnTo>
                          <a:pt x="0" y="0"/>
                        </a:lnTo>
                        <a:lnTo>
                          <a:pt x="152524" y="125870"/>
                        </a:lnTo>
                        <a:lnTo>
                          <a:pt x="195303" y="248622"/>
                        </a:lnTo>
                        <a:close/>
                      </a:path>
                    </a:pathLst>
                  </a:custGeom>
                  <a:solidFill>
                    <a:srgbClr val="0076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Right Triangle 7"/>
                  <p:cNvSpPr/>
                  <p:nvPr/>
                </p:nvSpPr>
                <p:spPr>
                  <a:xfrm rot="9064593" flipH="1">
                    <a:off x="4162290" y="1780844"/>
                    <a:ext cx="100400" cy="256875"/>
                  </a:xfrm>
                  <a:custGeom>
                    <a:avLst/>
                    <a:gdLst>
                      <a:gd name="connsiteX0" fmla="*/ 0 w 66004"/>
                      <a:gd name="connsiteY0" fmla="*/ 276562 h 276562"/>
                      <a:gd name="connsiteX1" fmla="*/ 0 w 66004"/>
                      <a:gd name="connsiteY1" fmla="*/ 0 h 276562"/>
                      <a:gd name="connsiteX2" fmla="*/ 66004 w 66004"/>
                      <a:gd name="connsiteY2" fmla="*/ 276562 h 276562"/>
                      <a:gd name="connsiteX3" fmla="*/ 0 w 66004"/>
                      <a:gd name="connsiteY3" fmla="*/ 276562 h 276562"/>
                      <a:gd name="connsiteX0" fmla="*/ 119595 w 185599"/>
                      <a:gd name="connsiteY0" fmla="*/ 328884 h 328884"/>
                      <a:gd name="connsiteX1" fmla="*/ 0 w 185599"/>
                      <a:gd name="connsiteY1" fmla="*/ 0 h 328884"/>
                      <a:gd name="connsiteX2" fmla="*/ 185599 w 185599"/>
                      <a:gd name="connsiteY2" fmla="*/ 328884 h 328884"/>
                      <a:gd name="connsiteX3" fmla="*/ 119595 w 185599"/>
                      <a:gd name="connsiteY3" fmla="*/ 328884 h 328884"/>
                      <a:gd name="connsiteX0" fmla="*/ 119595 w 168159"/>
                      <a:gd name="connsiteY0" fmla="*/ 328884 h 328884"/>
                      <a:gd name="connsiteX1" fmla="*/ 0 w 168159"/>
                      <a:gd name="connsiteY1" fmla="*/ 0 h 328884"/>
                      <a:gd name="connsiteX2" fmla="*/ 168159 w 168159"/>
                      <a:gd name="connsiteY2" fmla="*/ 323900 h 328884"/>
                      <a:gd name="connsiteX3" fmla="*/ 119595 w 168159"/>
                      <a:gd name="connsiteY3" fmla="*/ 328884 h 328884"/>
                      <a:gd name="connsiteX0" fmla="*/ 119595 w 168159"/>
                      <a:gd name="connsiteY0" fmla="*/ 328884 h 328884"/>
                      <a:gd name="connsiteX1" fmla="*/ 0 w 168159"/>
                      <a:gd name="connsiteY1" fmla="*/ 0 h 328884"/>
                      <a:gd name="connsiteX2" fmla="*/ 168159 w 168159"/>
                      <a:gd name="connsiteY2" fmla="*/ 323900 h 328884"/>
                      <a:gd name="connsiteX3" fmla="*/ 119595 w 168159"/>
                      <a:gd name="connsiteY3" fmla="*/ 328884 h 328884"/>
                      <a:gd name="connsiteX0" fmla="*/ 0 w 48564"/>
                      <a:gd name="connsiteY0" fmla="*/ 132097 h 132097"/>
                      <a:gd name="connsiteX1" fmla="*/ 3375 w 48564"/>
                      <a:gd name="connsiteY1" fmla="*/ 0 h 132097"/>
                      <a:gd name="connsiteX2" fmla="*/ 48564 w 48564"/>
                      <a:gd name="connsiteY2" fmla="*/ 127113 h 132097"/>
                      <a:gd name="connsiteX3" fmla="*/ 0 w 48564"/>
                      <a:gd name="connsiteY3" fmla="*/ 132097 h 132097"/>
                      <a:gd name="connsiteX0" fmla="*/ 0 w 48564"/>
                      <a:gd name="connsiteY0" fmla="*/ 132097 h 132097"/>
                      <a:gd name="connsiteX1" fmla="*/ 2631 w 48564"/>
                      <a:gd name="connsiteY1" fmla="*/ 66384 h 132097"/>
                      <a:gd name="connsiteX2" fmla="*/ 3375 w 48564"/>
                      <a:gd name="connsiteY2" fmla="*/ 0 h 132097"/>
                      <a:gd name="connsiteX3" fmla="*/ 48564 w 48564"/>
                      <a:gd name="connsiteY3" fmla="*/ 127113 h 132097"/>
                      <a:gd name="connsiteX4" fmla="*/ 0 w 48564"/>
                      <a:gd name="connsiteY4" fmla="*/ 132097 h 132097"/>
                      <a:gd name="connsiteX0" fmla="*/ 146739 w 195303"/>
                      <a:gd name="connsiteY0" fmla="*/ 253606 h 253606"/>
                      <a:gd name="connsiteX1" fmla="*/ 0 w 195303"/>
                      <a:gd name="connsiteY1" fmla="*/ 0 h 253606"/>
                      <a:gd name="connsiteX2" fmla="*/ 150114 w 195303"/>
                      <a:gd name="connsiteY2" fmla="*/ 121509 h 253606"/>
                      <a:gd name="connsiteX3" fmla="*/ 195303 w 195303"/>
                      <a:gd name="connsiteY3" fmla="*/ 248622 h 253606"/>
                      <a:gd name="connsiteX4" fmla="*/ 146739 w 195303"/>
                      <a:gd name="connsiteY4" fmla="*/ 253606 h 253606"/>
                      <a:gd name="connsiteX0" fmla="*/ 195303 w 195303"/>
                      <a:gd name="connsiteY0" fmla="*/ 248622 h 248622"/>
                      <a:gd name="connsiteX1" fmla="*/ 0 w 195303"/>
                      <a:gd name="connsiteY1" fmla="*/ 0 h 248622"/>
                      <a:gd name="connsiteX2" fmla="*/ 150114 w 195303"/>
                      <a:gd name="connsiteY2" fmla="*/ 121509 h 248622"/>
                      <a:gd name="connsiteX3" fmla="*/ 195303 w 195303"/>
                      <a:gd name="connsiteY3" fmla="*/ 248622 h 248622"/>
                      <a:gd name="connsiteX0" fmla="*/ 140496 w 140496"/>
                      <a:gd name="connsiteY0" fmla="*/ 298833 h 298833"/>
                      <a:gd name="connsiteX1" fmla="*/ 0 w 140496"/>
                      <a:gd name="connsiteY1" fmla="*/ 0 h 298833"/>
                      <a:gd name="connsiteX2" fmla="*/ 95307 w 140496"/>
                      <a:gd name="connsiteY2" fmla="*/ 171720 h 298833"/>
                      <a:gd name="connsiteX3" fmla="*/ 140496 w 140496"/>
                      <a:gd name="connsiteY3" fmla="*/ 298833 h 298833"/>
                      <a:gd name="connsiteX0" fmla="*/ 0 w 100400"/>
                      <a:gd name="connsiteY0" fmla="*/ 256875 h 256875"/>
                      <a:gd name="connsiteX1" fmla="*/ 5093 w 100400"/>
                      <a:gd name="connsiteY1" fmla="*/ 0 h 256875"/>
                      <a:gd name="connsiteX2" fmla="*/ 100400 w 100400"/>
                      <a:gd name="connsiteY2" fmla="*/ 171720 h 256875"/>
                      <a:gd name="connsiteX3" fmla="*/ 0 w 100400"/>
                      <a:gd name="connsiteY3" fmla="*/ 256875 h 256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400" h="256875">
                        <a:moveTo>
                          <a:pt x="0" y="256875"/>
                        </a:moveTo>
                        <a:lnTo>
                          <a:pt x="5093" y="0"/>
                        </a:lnTo>
                        <a:lnTo>
                          <a:pt x="100400" y="171720"/>
                        </a:lnTo>
                        <a:lnTo>
                          <a:pt x="0" y="256875"/>
                        </a:lnTo>
                        <a:close/>
                      </a:path>
                    </a:pathLst>
                  </a:custGeom>
                  <a:solidFill>
                    <a:srgbClr val="0076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14545" y="6149407"/>
              <a:ext cx="292766" cy="284207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147" y="2"/>
                </a:cxn>
                <a:cxn ang="0">
                  <a:pos x="236" y="40"/>
                </a:cxn>
                <a:cxn ang="0">
                  <a:pos x="235" y="204"/>
                </a:cxn>
                <a:cxn ang="0">
                  <a:pos x="183" y="235"/>
                </a:cxn>
                <a:cxn ang="0">
                  <a:pos x="91" y="242"/>
                </a:cxn>
                <a:cxn ang="0">
                  <a:pos x="91" y="264"/>
                </a:cxn>
                <a:cxn ang="0">
                  <a:pos x="235" y="264"/>
                </a:cxn>
                <a:cxn ang="0">
                  <a:pos x="235" y="304"/>
                </a:cxn>
                <a:cxn ang="0">
                  <a:pos x="91" y="304"/>
                </a:cxn>
                <a:cxn ang="0">
                  <a:pos x="91" y="392"/>
                </a:cxn>
                <a:cxn ang="0">
                  <a:pos x="35" y="392"/>
                </a:cxn>
                <a:cxn ang="0">
                  <a:pos x="35" y="304"/>
                </a:cxn>
                <a:cxn ang="0">
                  <a:pos x="1" y="303"/>
                </a:cxn>
                <a:cxn ang="0">
                  <a:pos x="1" y="264"/>
                </a:cxn>
                <a:cxn ang="0">
                  <a:pos x="35" y="264"/>
                </a:cxn>
                <a:cxn ang="0">
                  <a:pos x="35" y="242"/>
                </a:cxn>
                <a:cxn ang="0">
                  <a:pos x="1" y="241"/>
                </a:cxn>
                <a:cxn ang="0">
                  <a:pos x="1" y="202"/>
                </a:cxn>
                <a:cxn ang="0">
                  <a:pos x="35" y="200"/>
                </a:cxn>
                <a:cxn ang="0">
                  <a:pos x="35" y="1"/>
                </a:cxn>
                <a:cxn ang="0">
                  <a:pos x="90" y="47"/>
                </a:cxn>
                <a:cxn ang="0">
                  <a:pos x="90" y="200"/>
                </a:cxn>
                <a:cxn ang="0">
                  <a:pos x="175" y="189"/>
                </a:cxn>
                <a:cxn ang="0">
                  <a:pos x="184" y="63"/>
                </a:cxn>
                <a:cxn ang="0">
                  <a:pos x="90" y="47"/>
                </a:cxn>
              </a:cxnLst>
              <a:rect l="0" t="0" r="r" b="b"/>
              <a:pathLst>
                <a:path w="276" h="392">
                  <a:moveTo>
                    <a:pt x="35" y="1"/>
                  </a:moveTo>
                  <a:cubicBezTo>
                    <a:pt x="73" y="1"/>
                    <a:pt x="110" y="0"/>
                    <a:pt x="147" y="2"/>
                  </a:cubicBezTo>
                  <a:cubicBezTo>
                    <a:pt x="180" y="3"/>
                    <a:pt x="213" y="15"/>
                    <a:pt x="236" y="40"/>
                  </a:cubicBezTo>
                  <a:cubicBezTo>
                    <a:pt x="276" y="84"/>
                    <a:pt x="276" y="160"/>
                    <a:pt x="235" y="204"/>
                  </a:cubicBezTo>
                  <a:cubicBezTo>
                    <a:pt x="221" y="219"/>
                    <a:pt x="203" y="229"/>
                    <a:pt x="183" y="235"/>
                  </a:cubicBezTo>
                  <a:cubicBezTo>
                    <a:pt x="153" y="245"/>
                    <a:pt x="122" y="241"/>
                    <a:pt x="91" y="242"/>
                  </a:cubicBezTo>
                  <a:cubicBezTo>
                    <a:pt x="91" y="249"/>
                    <a:pt x="91" y="256"/>
                    <a:pt x="91" y="264"/>
                  </a:cubicBezTo>
                  <a:cubicBezTo>
                    <a:pt x="139" y="264"/>
                    <a:pt x="187" y="263"/>
                    <a:pt x="235" y="264"/>
                  </a:cubicBezTo>
                  <a:cubicBezTo>
                    <a:pt x="235" y="277"/>
                    <a:pt x="235" y="291"/>
                    <a:pt x="235" y="304"/>
                  </a:cubicBezTo>
                  <a:cubicBezTo>
                    <a:pt x="187" y="304"/>
                    <a:pt x="139" y="304"/>
                    <a:pt x="91" y="304"/>
                  </a:cubicBezTo>
                  <a:cubicBezTo>
                    <a:pt x="91" y="333"/>
                    <a:pt x="92" y="362"/>
                    <a:pt x="91" y="392"/>
                  </a:cubicBezTo>
                  <a:cubicBezTo>
                    <a:pt x="72" y="392"/>
                    <a:pt x="53" y="392"/>
                    <a:pt x="35" y="392"/>
                  </a:cubicBezTo>
                  <a:cubicBezTo>
                    <a:pt x="35" y="363"/>
                    <a:pt x="35" y="333"/>
                    <a:pt x="35" y="304"/>
                  </a:cubicBezTo>
                  <a:cubicBezTo>
                    <a:pt x="24" y="304"/>
                    <a:pt x="12" y="304"/>
                    <a:pt x="1" y="303"/>
                  </a:cubicBezTo>
                  <a:cubicBezTo>
                    <a:pt x="1" y="290"/>
                    <a:pt x="1" y="277"/>
                    <a:pt x="1" y="264"/>
                  </a:cubicBezTo>
                  <a:cubicBezTo>
                    <a:pt x="12" y="263"/>
                    <a:pt x="24" y="264"/>
                    <a:pt x="35" y="264"/>
                  </a:cubicBezTo>
                  <a:cubicBezTo>
                    <a:pt x="35" y="256"/>
                    <a:pt x="35" y="249"/>
                    <a:pt x="35" y="242"/>
                  </a:cubicBezTo>
                  <a:cubicBezTo>
                    <a:pt x="24" y="242"/>
                    <a:pt x="12" y="242"/>
                    <a:pt x="1" y="241"/>
                  </a:cubicBezTo>
                  <a:cubicBezTo>
                    <a:pt x="1" y="228"/>
                    <a:pt x="0" y="215"/>
                    <a:pt x="1" y="202"/>
                  </a:cubicBezTo>
                  <a:cubicBezTo>
                    <a:pt x="12" y="198"/>
                    <a:pt x="24" y="201"/>
                    <a:pt x="35" y="200"/>
                  </a:cubicBezTo>
                  <a:cubicBezTo>
                    <a:pt x="35" y="134"/>
                    <a:pt x="34" y="67"/>
                    <a:pt x="35" y="1"/>
                  </a:cubicBezTo>
                  <a:close/>
                  <a:moveTo>
                    <a:pt x="90" y="47"/>
                  </a:moveTo>
                  <a:cubicBezTo>
                    <a:pt x="90" y="98"/>
                    <a:pt x="90" y="149"/>
                    <a:pt x="90" y="200"/>
                  </a:cubicBezTo>
                  <a:cubicBezTo>
                    <a:pt x="118" y="198"/>
                    <a:pt x="150" y="207"/>
                    <a:pt x="175" y="189"/>
                  </a:cubicBezTo>
                  <a:cubicBezTo>
                    <a:pt x="217" y="163"/>
                    <a:pt x="223" y="94"/>
                    <a:pt x="184" y="63"/>
                  </a:cubicBezTo>
                  <a:cubicBezTo>
                    <a:pt x="157" y="41"/>
                    <a:pt x="121" y="48"/>
                    <a:pt x="90" y="47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4618212" y="4833585"/>
            <a:ext cx="45623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Направлено средств: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13,6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млрд. руб.</a:t>
            </a:r>
            <a:endParaRPr lang="ru-RU" sz="1600" b="1" baseline="300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5" descr="C:\Users\Afanasev.AK\Desktop\4_renovation_1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69368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-36512" y="4797152"/>
            <a:ext cx="45796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Отремонтировано домов: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5 168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ед.</a:t>
            </a:r>
            <a:endParaRPr lang="ru-RU" sz="3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81" y="2708920"/>
            <a:ext cx="739480" cy="7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60" y="2708920"/>
            <a:ext cx="739480" cy="7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40" y="2708920"/>
            <a:ext cx="739480" cy="79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-15230" y="3994466"/>
            <a:ext cx="9159230" cy="44264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5" name="Равнобедренный треугольник 94"/>
          <p:cNvSpPr/>
          <p:nvPr/>
        </p:nvSpPr>
        <p:spPr>
          <a:xfrm flipV="1">
            <a:off x="2989758" y="4365104"/>
            <a:ext cx="2931742" cy="244007"/>
          </a:xfrm>
          <a:prstGeom prst="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-116370" y="4061262"/>
            <a:ext cx="91439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 2014 по 2018 годы: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724128" y="2852936"/>
            <a:ext cx="3115694" cy="7005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Ремонт: электро-, тепло-, газо-,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водо-снабжения, водоотведения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24128" y="5662989"/>
            <a:ext cx="311569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емонт подвальных помещений, относящихся к общему имуществу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многоквартирном доме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942668" y="6231509"/>
            <a:ext cx="45719" cy="45719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061" name="Прямоугольник 2060"/>
          <p:cNvSpPr/>
          <p:nvPr/>
        </p:nvSpPr>
        <p:spPr>
          <a:xfrm>
            <a:off x="5604669" y="4835417"/>
            <a:ext cx="3235154" cy="5377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емонт или замена лифтового оборудования, ремонт лифтовых шахт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03" name="Прямоугольник 2102"/>
          <p:cNvSpPr/>
          <p:nvPr/>
        </p:nvSpPr>
        <p:spPr>
          <a:xfrm>
            <a:off x="6228184" y="2060848"/>
            <a:ext cx="2611639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емонт и утепление фасада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06" name="Прямоугольник 2105"/>
          <p:cNvSpPr/>
          <p:nvPr/>
        </p:nvSpPr>
        <p:spPr>
          <a:xfrm>
            <a:off x="4945179" y="1196752"/>
            <a:ext cx="3894644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емонт, переустройство невентилируемой крыши на вентилируемую, устройство выходов на кровлю, утепление чердачного перекрытия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-17315" y="281614"/>
            <a:ext cx="9144000" cy="411082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ПЕРЕЧЕНЬ РАБОТ ПО КАПИТАЛЬНОМУ РЕМОНТУ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384376" cy="5438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2938499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Крыша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904" y="3316922"/>
            <a:ext cx="99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Фасад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7904" y="4365104"/>
            <a:ext cx="867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Лифт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07904" y="3645024"/>
            <a:ext cx="300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Инженерные системы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7904" y="4757082"/>
            <a:ext cx="114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Подвал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07904" y="4005064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Фундамент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14920" y="4221088"/>
            <a:ext cx="2505552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емонт фундамента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19872" y="2995378"/>
            <a:ext cx="330187" cy="3147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3419871" y="3356992"/>
            <a:ext cx="330187" cy="3147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419870" y="3694346"/>
            <a:ext cx="330187" cy="3147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3419872" y="4050359"/>
            <a:ext cx="330187" cy="3147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3419872" y="4410399"/>
            <a:ext cx="330187" cy="3147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3419872" y="4770439"/>
            <a:ext cx="330187" cy="3147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953600" y="1198800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38800" y="2066400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7600" y="2863969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5200" y="4230008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16000" y="4845608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31200" y="5661248"/>
            <a:ext cx="2696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:\ОТДЕЛ ИНФОРМАЦИОННОГО ОБЕСПЕЧЕНИЯ\Хисамутдинов А.А\Фото для форума\Ишимбай Ленина,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7450"/>
            <a:ext cx="4176464" cy="2556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ОТДЕЛ ИНФОРМАЦИОННОГО ОБЕСПЕЧЕНИЯ\Хисамутдинов А.А\Фото для форума\Баймак Алибаева 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9344"/>
            <a:ext cx="4176464" cy="2556000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718858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ЦЕЛЬ РЕАЛИЗАЦИИ РЕСПУБЛИКАНСКОЙ ПРОГРАММЫ КАПИТАЛЬНОГО РЕМОНТА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9344"/>
            <a:ext cx="4248472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59779"/>
            <a:ext cx="2232248" cy="25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47450"/>
            <a:ext cx="1944216" cy="256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7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2462002"/>
              </p:ext>
            </p:extLst>
          </p:nvPr>
        </p:nvGraphicFramePr>
        <p:xfrm>
          <a:off x="558241" y="1340768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3088" y="42838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413" y="39681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0,5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413" y="359886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1,0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6413" y="31886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1,5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6413" y="28349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2,0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413" y="24429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2,5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413" y="20523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3,0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6413" y="16587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3,5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-17315" y="117854"/>
            <a:ext cx="9144000" cy="718858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СОБИРАЕМОСТЬ ВЗНОСОВ НА КАПРЕМОНТ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РЕСПУБЛИКЕ БАШКОРТОСТАН (млрд. руб.)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2968" y="398531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52%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24208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84%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6333" y="227687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86%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8461" y="220486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92%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19998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99%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44624"/>
            <a:ext cx="9144000" cy="841969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АДРЕСНЫЙ ПЕРЕЧЕНЬ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МНОГОКВАРТИРНЫХ ДОМОВ,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КОТОРЫХ ПЛАНИРУЕТСЯ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РЕМОНТ ПОДЪЕЗДОВ В 2019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ГОДУ, А ТАКЖЕ НА ПЕРИОД 2020-2024 гг.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РАЗМЕЩЕН НА САЙТАХ ВСЕХ МУНИЦИПАЛИТЕТОВ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20" y="2349160"/>
            <a:ext cx="3200456" cy="2520000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05" y="1290160"/>
            <a:ext cx="2005469" cy="2210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80928"/>
            <a:ext cx="2034278" cy="2210848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>
            <a:off x="1907704" y="1290160"/>
            <a:ext cx="1800200" cy="626672"/>
          </a:xfrm>
          <a:prstGeom prst="curvedDownArrow">
            <a:avLst>
              <a:gd name="adj1" fmla="val 13559"/>
              <a:gd name="adj2" fmla="val 27319"/>
              <a:gd name="adj3" fmla="val 3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H="1" flipV="1">
            <a:off x="5279901" y="5301208"/>
            <a:ext cx="1800200" cy="626672"/>
          </a:xfrm>
          <a:prstGeom prst="curvedDownArrow">
            <a:avLst>
              <a:gd name="adj1" fmla="val 13559"/>
              <a:gd name="adj2" fmla="val 27319"/>
              <a:gd name="adj3" fmla="val 3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4" y="2060848"/>
            <a:ext cx="2407130" cy="42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138179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РЕАЛИЗАЦИИ ПРОГРАММЫ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РЕМОНТУ ПОДЪЕЗДОВ МНОГОКВАРТИРНЫХ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ДОМОВ</a:t>
            </a:r>
          </a:p>
        </p:txBody>
      </p:sp>
      <p:pic>
        <p:nvPicPr>
          <p:cNvPr id="1026" name="Picture 2" descr="E:\Старый комп\C\Desktop\ПРЕЗЕНТАЦИИ\2018.01.30 ФОРУМ\Фотки\fcb45f381162974a01212f2f964e8528_1024_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0" y="4149080"/>
            <a:ext cx="3424586" cy="227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тарый комп\C\Desktop\ПРЕЗЕНТАЦИИ\2018.01.30 ФОРУМ\Фотки\Подъезд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736932" cy="227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тарый комп\C\Desktop\ПРЕЗЕНТАЦИИ\2018.01.30 ФОРУМ\Фотки\Подъезд 4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36932" cy="24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Старый комп\C\Desktop\ПРЕЗЕНТАЦИИ\2018.01.30 ФОРУМ\Фотки\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0" y="1268760"/>
            <a:ext cx="3424586" cy="24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5841328"/>
            <a:ext cx="864096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111960"/>
            <a:ext cx="8640960" cy="6212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499960"/>
            <a:ext cx="8640960" cy="50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743952"/>
            <a:ext cx="864096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069024"/>
            <a:ext cx="8640960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249952"/>
            <a:ext cx="864096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411082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/>
              <a:t>ВИДЫ РАБОТ </a:t>
            </a:r>
            <a:r>
              <a:rPr lang="ru-RU" sz="2000" dirty="0" smtClean="0"/>
              <a:t>ПО </a:t>
            </a:r>
            <a:r>
              <a:rPr lang="ru-RU" sz="2000" dirty="0"/>
              <a:t>РЕМОНТУ ПОДЪЕЗДОВ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96832"/>
            <a:ext cx="8640960" cy="8831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24000" tIns="36000" rIns="72000" bIns="36000" anchor="ctr"/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196752"/>
            <a:ext cx="8136904" cy="520201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входных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групп: устройство или ремонт подъездного козырька, ремонт ступеней, установка под козырьком антивандальных энергосберегающих светильников</a:t>
            </a:r>
          </a:p>
          <a:p>
            <a:pPr>
              <a:spcAft>
                <a:spcPts val="0"/>
              </a:spcAft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полов с обязательным восстановлением плиточных покрытий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полов первых этажей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покраска стен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потолков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окраска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ограждений лестничных клеток, поручней,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всевозможных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люков, решеток, труб и отопительных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приборов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замена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почтовых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ящиков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замена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светильников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энергосберегающие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укладка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слаботочных линий в пластиковые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короба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918" y="13407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543" y="2276872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543" y="3056739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330" y="3769876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330" y="4489956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330" y="5138028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330" y="5858108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179409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ГРАФИК ПРОВЕДЕНИЯ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РЕМОНТА ПОДЪЕЗДОВ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МНОГОКВАРТИРНЫХ ДОМОВ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2019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22422" y="1196475"/>
            <a:ext cx="7622925" cy="57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общих собраний,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жителями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определяется перечень необходимых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работ, цвет покраски стен, а также выбор ответственного лица от дома за контроль и приемку работ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22423" y="1917182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Подготовка Региональным оператором по капитальному ремонту сметной документации, прохождение государственной экспертизы и объявление аукционов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2423" y="2565104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конкурсного отбора подрядных организаций и заключение контрактов с победителями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22422" y="3932955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работ по ремонту подъездов в объеме 25 % от планируемого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22422" y="4652869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работ по ремонту подъездов в объеме 55 % от планируемого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22422" y="5300791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Выполнение работ по ремонту подъездов в объеме 85 % от планируемого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22422" y="5948729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Завершение работ по ремонту подъездов на 100 %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600" y="1196475"/>
            <a:ext cx="1079719" cy="57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20.02.2019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4600" y="1917182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01.02.2019-28.02.2019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600" y="2565184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28.02.2019-15.04.2019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599" y="3933035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15.04.2019-01.06.2019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599" y="4652949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01.06.2019-01.08.2019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4599" y="5300871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01.08.2019-01.10.2019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4599" y="5948777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01.11.2019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22422" y="3285018"/>
            <a:ext cx="7622924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Начало выполнения работ по ремонту подъездов в МКД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4599" y="3285097"/>
            <a:ext cx="1079719" cy="503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1" rIns="76782" bIns="38391"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15.04.2019</a:t>
            </a:r>
          </a:p>
        </p:txBody>
      </p:sp>
    </p:spTree>
    <p:extLst>
      <p:ext uri="{BB962C8B-B14F-4D97-AF65-F5344CB8AC3E}">
        <p14:creationId xmlns:p14="http://schemas.microsoft.com/office/powerpoint/2010/main" val="20409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380304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КОНКУРС НА ЛУЧШИЙ ПОДЪЕЗД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454313" cy="23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7" y="1268759"/>
            <a:ext cx="3500087" cy="23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07296"/>
            <a:ext cx="3456000" cy="230445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4" y="3808490"/>
            <a:ext cx="34992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380304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КОНКУРС НА ЛУЧШИЙ ПОДЪЕЗД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2" y="4077072"/>
            <a:ext cx="3499068" cy="23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7200"/>
            <a:ext cx="3499200" cy="262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62672"/>
            <a:ext cx="3499200" cy="2332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1268760"/>
            <a:ext cx="3499200" cy="26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380304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КОНКУРС НА ЛУЧШИЙ ПОДЪЕЗД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7200"/>
            <a:ext cx="3516808" cy="2332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933056"/>
            <a:ext cx="3499200" cy="2360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1267200"/>
            <a:ext cx="3499200" cy="2332800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04" y="3931561"/>
            <a:ext cx="3517200" cy="23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144000" cy="631097"/>
          </a:xfrm>
          <a:prstGeom prst="rect">
            <a:avLst/>
          </a:prstGeom>
        </p:spPr>
        <p:txBody>
          <a:bodyPr wrap="square" lIns="76409" tIns="38177" rIns="76409" bIns="38177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ЖИЛИЩНО-КОММУНАЛЬНОГО </a:t>
            </a:r>
          </a:p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ХОЗЯЙСТВА РЕСПУБЛИКИ 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688" y="2748078"/>
            <a:ext cx="8638711" cy="4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09" tIns="38177" rIns="76409" bIns="381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благоустройстве дворовых территорий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629</Words>
  <Application>Microsoft Office PowerPoint</Application>
  <PresentationFormat>Экран (4:3)</PresentationFormat>
  <Paragraphs>163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Z_1_Оперативка</vt:lpstr>
      <vt:lpstr>HDOfficeLightV0</vt:lpstr>
      <vt:lpstr>1_Zased_W_1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Аристархов</cp:lastModifiedBy>
  <cp:revision>259</cp:revision>
  <cp:lastPrinted>2019-01-26T12:58:13Z</cp:lastPrinted>
  <dcterms:created xsi:type="dcterms:W3CDTF">2018-09-27T11:19:48Z</dcterms:created>
  <dcterms:modified xsi:type="dcterms:W3CDTF">2019-01-30T12:33:25Z</dcterms:modified>
</cp:coreProperties>
</file>