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5"/>
  </p:notesMasterIdLst>
  <p:sldIdLst>
    <p:sldId id="513" r:id="rId2"/>
    <p:sldId id="514" r:id="rId3"/>
    <p:sldId id="516" r:id="rId4"/>
    <p:sldId id="510" r:id="rId5"/>
    <p:sldId id="525" r:id="rId6"/>
    <p:sldId id="507" r:id="rId7"/>
    <p:sldId id="515" r:id="rId8"/>
    <p:sldId id="517" r:id="rId9"/>
    <p:sldId id="518" r:id="rId10"/>
    <p:sldId id="526" r:id="rId11"/>
    <p:sldId id="527" r:id="rId12"/>
    <p:sldId id="528" r:id="rId13"/>
    <p:sldId id="529" r:id="rId14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6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728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92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457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1F497D"/>
    <a:srgbClr val="0C95C0"/>
    <a:srgbClr val="FB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8927" autoAdjust="0"/>
  </p:normalViewPr>
  <p:slideViewPr>
    <p:cSldViewPr>
      <p:cViewPr varScale="1">
        <p:scale>
          <a:sx n="100" d="100"/>
          <a:sy n="100" d="100"/>
        </p:scale>
        <p:origin x="-96" y="-2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6247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9"/>
            <a:ext cx="2946246" cy="496895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BE311D-CC18-4C33-8175-047C980ED0B6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9" y="4714881"/>
            <a:ext cx="5439101" cy="4467228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36"/>
            <a:ext cx="2946247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136"/>
            <a:ext cx="2946246" cy="49689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C507A0-F9D4-4EF7-8A8C-A9E256E9F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6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D5D4-89CE-44FE-81C1-31C4FBCAE4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5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392C-2F39-4BA8-B4AE-C52F51F542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4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5B43-39E9-4FFE-9B70-2BA1DBB8AF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983E-7762-418C-9A65-336939C402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7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4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3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2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1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C03D-C400-4F95-8024-5209D4842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A0EF-A3D8-4A76-81D9-75C17D9A03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898" indent="0">
              <a:buNone/>
              <a:defRPr sz="2100" b="1"/>
            </a:lvl2pPr>
            <a:lvl3pPr marL="957796" indent="0">
              <a:buNone/>
              <a:defRPr sz="1800" b="1"/>
            </a:lvl3pPr>
            <a:lvl4pPr marL="1436694" indent="0">
              <a:buNone/>
              <a:defRPr sz="1700" b="1"/>
            </a:lvl4pPr>
            <a:lvl5pPr marL="1915592" indent="0">
              <a:buNone/>
              <a:defRPr sz="1700" b="1"/>
            </a:lvl5pPr>
            <a:lvl6pPr marL="2394491" indent="0">
              <a:buNone/>
              <a:defRPr sz="1700" b="1"/>
            </a:lvl6pPr>
            <a:lvl7pPr marL="2873389" indent="0">
              <a:buNone/>
              <a:defRPr sz="1700" b="1"/>
            </a:lvl7pPr>
            <a:lvl8pPr marL="3352287" indent="0">
              <a:buNone/>
              <a:defRPr sz="1700" b="1"/>
            </a:lvl8pPr>
            <a:lvl9pPr marL="383118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898" indent="0">
              <a:buNone/>
              <a:defRPr sz="2100" b="1"/>
            </a:lvl2pPr>
            <a:lvl3pPr marL="957796" indent="0">
              <a:buNone/>
              <a:defRPr sz="1800" b="1"/>
            </a:lvl3pPr>
            <a:lvl4pPr marL="1436694" indent="0">
              <a:buNone/>
              <a:defRPr sz="1700" b="1"/>
            </a:lvl4pPr>
            <a:lvl5pPr marL="1915592" indent="0">
              <a:buNone/>
              <a:defRPr sz="1700" b="1"/>
            </a:lvl5pPr>
            <a:lvl6pPr marL="2394491" indent="0">
              <a:buNone/>
              <a:defRPr sz="1700" b="1"/>
            </a:lvl6pPr>
            <a:lvl7pPr marL="2873389" indent="0">
              <a:buNone/>
              <a:defRPr sz="1700" b="1"/>
            </a:lvl7pPr>
            <a:lvl8pPr marL="3352287" indent="0">
              <a:buNone/>
              <a:defRPr sz="1700" b="1"/>
            </a:lvl8pPr>
            <a:lvl9pPr marL="383118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15E8-10C6-4CEE-8ADA-801944D626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0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0CA7-B0BD-4A81-A79E-165279F9F2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6ACB-416C-464F-8874-D614309F4E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5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0" y="273051"/>
            <a:ext cx="553773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98" indent="0">
              <a:buNone/>
              <a:defRPr sz="1200"/>
            </a:lvl2pPr>
            <a:lvl3pPr marL="957796" indent="0">
              <a:buNone/>
              <a:defRPr sz="1100"/>
            </a:lvl3pPr>
            <a:lvl4pPr marL="1436694" indent="0">
              <a:buNone/>
              <a:defRPr sz="1000"/>
            </a:lvl4pPr>
            <a:lvl5pPr marL="1915592" indent="0">
              <a:buNone/>
              <a:defRPr sz="1000"/>
            </a:lvl5pPr>
            <a:lvl6pPr marL="2394491" indent="0">
              <a:buNone/>
              <a:defRPr sz="1000"/>
            </a:lvl6pPr>
            <a:lvl7pPr marL="2873389" indent="0">
              <a:buNone/>
              <a:defRPr sz="1000"/>
            </a:lvl7pPr>
            <a:lvl8pPr marL="3352287" indent="0">
              <a:buNone/>
              <a:defRPr sz="1000"/>
            </a:lvl8pPr>
            <a:lvl9pPr marL="38311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CF97-EC12-4276-9F5B-BA77FDE14C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9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898" indent="0">
              <a:buNone/>
              <a:defRPr sz="2900"/>
            </a:lvl2pPr>
            <a:lvl3pPr marL="957796" indent="0">
              <a:buNone/>
              <a:defRPr sz="2600"/>
            </a:lvl3pPr>
            <a:lvl4pPr marL="1436694" indent="0">
              <a:buNone/>
              <a:defRPr sz="2100"/>
            </a:lvl4pPr>
            <a:lvl5pPr marL="1915592" indent="0">
              <a:buNone/>
              <a:defRPr sz="2100"/>
            </a:lvl5pPr>
            <a:lvl6pPr marL="2394491" indent="0">
              <a:buNone/>
              <a:defRPr sz="2100"/>
            </a:lvl6pPr>
            <a:lvl7pPr marL="2873389" indent="0">
              <a:buNone/>
              <a:defRPr sz="2100"/>
            </a:lvl7pPr>
            <a:lvl8pPr marL="3352287" indent="0">
              <a:buNone/>
              <a:defRPr sz="2100"/>
            </a:lvl8pPr>
            <a:lvl9pPr marL="3831185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98" indent="0">
              <a:buNone/>
              <a:defRPr sz="1200"/>
            </a:lvl2pPr>
            <a:lvl3pPr marL="957796" indent="0">
              <a:buNone/>
              <a:defRPr sz="1100"/>
            </a:lvl3pPr>
            <a:lvl4pPr marL="1436694" indent="0">
              <a:buNone/>
              <a:defRPr sz="1000"/>
            </a:lvl4pPr>
            <a:lvl5pPr marL="1915592" indent="0">
              <a:buNone/>
              <a:defRPr sz="1000"/>
            </a:lvl5pPr>
            <a:lvl6pPr marL="2394491" indent="0">
              <a:buNone/>
              <a:defRPr sz="1000"/>
            </a:lvl6pPr>
            <a:lvl7pPr marL="2873389" indent="0">
              <a:buNone/>
              <a:defRPr sz="1000"/>
            </a:lvl7pPr>
            <a:lvl8pPr marL="3352287" indent="0">
              <a:buNone/>
              <a:defRPr sz="1000"/>
            </a:lvl8pPr>
            <a:lvl9pPr marL="38311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534D-F3CF-4380-B41E-698CB4BD9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0"/>
            <a:ext cx="23114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68671-1BD3-4DA4-A8FE-3114AD9CC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89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796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694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592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9174" indent="-3591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10" indent="-2993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45" indent="-2394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43" indent="-2394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42" indent="-2394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40" indent="-239449" algn="l" defTabSz="9577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38" indent="-239449" algn="l" defTabSz="9577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36" indent="-239449" algn="l" defTabSz="9577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34" indent="-239449" algn="l" defTabSz="9577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98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96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94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92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91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89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87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185" algn="l" defTabSz="9577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U:\Groups\TBO\Ахмадуллина\2018\Справки 2018\слайды новая система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5036" y="764704"/>
            <a:ext cx="48025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РЕГИОНАЛЬНЫЕ ОПЕРАТОРЫ: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зоне деятельности № 1 </a:t>
            </a:r>
            <a: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«Спецавтохозяйство по уборке города»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зоне деятельности № 2 </a:t>
            </a:r>
            <a: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«Дюртюлимелиоводстрой»</a:t>
            </a:r>
            <a:b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зоне деятельности № 3 </a:t>
            </a:r>
            <a: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РО «Эко-сити»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зоне деятельности № 4 </a:t>
            </a:r>
            <a: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«Экология Т»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зоне деятельности № </a:t>
            </a:r>
            <a:r>
              <a:rPr lang="ru-RU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 </a:t>
            </a:r>
            <a:r>
              <a:rPr 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«Дюртюлимелиоводстрой»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4809" cy="686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8298" y="980728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функционируют: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полигонов, включенных в государственный реестр объектов размещения отходов;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мусоросортировочных комплексов  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5  установки по обезвреживанию ртутьсодержащих отходов;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2 предприятия по обработке макулатуры 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2 предприятия по переработке автомобильных покрышек.</a:t>
            </a: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2171" y="414908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10072 площадки накопления ТКО, 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которых установлено </a:t>
            </a: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21278 контейнеров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8298" y="530120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обращения с отходами работает  </a:t>
            </a: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частных предприятий и 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муниципальных унитарных предприятий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6896" y="380703"/>
            <a:ext cx="581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ИНФРАСТРУКТУРА В СФЕРЕ ОБРАЩЕНИЯ С ТКО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61112" y="4005064"/>
            <a:ext cx="3024336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61112" y="5157192"/>
            <a:ext cx="3024336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5"/>
            <a:ext cx="9993560" cy="68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67" y="2330166"/>
            <a:ext cx="171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ГОРОД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005064"/>
            <a:ext cx="192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РАЙЦЕНТР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05264"/>
            <a:ext cx="171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СЕЛО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4" y="40466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СБОРА И ВЫВОЗА ТКО </a:t>
            </a:r>
            <a:endParaRPr lang="ru-RU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2019 ГОДА </a:t>
            </a:r>
          </a:p>
          <a:p>
            <a:pPr algn="ctr"/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 было</a:t>
            </a:r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0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906000" cy="68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07" y="260648"/>
            <a:ext cx="581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СХЕМА </a:t>
            </a:r>
            <a:endParaRPr lang="ru-RU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 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ВЫВОЗА ТКО </a:t>
            </a:r>
            <a:endParaRPr lang="ru-RU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с </a:t>
            </a: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января 2019 года)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04528" y="3573016"/>
            <a:ext cx="8856984" cy="30963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04528" y="3573016"/>
            <a:ext cx="8712968" cy="30963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3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7" y="0"/>
            <a:ext cx="99825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8715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" y="15686"/>
            <a:ext cx="9962880" cy="68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0"/>
            <a:ext cx="9920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65134" y="116632"/>
            <a:ext cx="9361040" cy="6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28" tIns="44214" rIns="88428" bIns="44214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 </a:t>
            </a:r>
            <a:r>
              <a:rPr lang="ru-RU" sz="17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НОВУЮ </a:t>
            </a: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 ОБРАЩЕНИЯ </a:t>
            </a:r>
          </a:p>
          <a:p>
            <a:pPr marL="0" indent="0" algn="ctr">
              <a:spcBef>
                <a:spcPts val="0"/>
              </a:spcBef>
              <a:spcAft>
                <a:spcPts val="580"/>
              </a:spcAft>
              <a:buNone/>
            </a:pPr>
            <a:r>
              <a:rPr lang="ru-RU" sz="17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ТВЕРДЫМИ КОММУНАЛЬНЫМИ ОТХОДАМИ</a:t>
            </a:r>
            <a:endParaRPr lang="ru-RU" sz="17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15351</TotalTime>
  <Words>173</Words>
  <Application>Microsoft Office PowerPoint</Application>
  <PresentationFormat>Лист A4 (210x297 мм)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Z_1_Оперативка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регулирование тарифов в Республике Башкортостан на 2012 год и прогноз на 2013 год</dc:title>
  <dc:creator>Пользователь</dc:creator>
  <cp:lastModifiedBy>Давлетова Карина Фанилевна</cp:lastModifiedBy>
  <cp:revision>675</cp:revision>
  <cp:lastPrinted>2019-01-17T14:36:16Z</cp:lastPrinted>
  <dcterms:created xsi:type="dcterms:W3CDTF">2012-08-24T04:13:30Z</dcterms:created>
  <dcterms:modified xsi:type="dcterms:W3CDTF">2019-01-30T11:40:16Z</dcterms:modified>
</cp:coreProperties>
</file>